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Montserrat"/>
      <p:regular r:id="rId17"/>
      <p:bold r:id="rId18"/>
      <p:italic r:id="rId19"/>
      <p:boldItalic r:id="rId20"/>
    </p:embeddedFont>
    <p:embeddedFont>
      <p:font typeface="Varela Round"/>
      <p:regular r:id="rId21"/>
    </p:embeddedFont>
    <p:embeddedFont>
      <p:font typeface="Libre Baskerville"/>
      <p:regular r:id="rId22"/>
      <p:bold r:id="rId23"/>
      <p: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ibreBaskerville-regular.fntdata"/><Relationship Id="rId21" Type="http://schemas.openxmlformats.org/officeDocument/2006/relationships/font" Target="fonts/VarelaRound-regular.fntdata"/><Relationship Id="rId24" Type="http://schemas.openxmlformats.org/officeDocument/2006/relationships/font" Target="fonts/LibreBaskerville-italic.fntdata"/><Relationship Id="rId23" Type="http://schemas.openxmlformats.org/officeDocument/2006/relationships/font" Target="fonts/LibreBaskerville-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slide" Target="slides/slide12.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e608e025e5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e608e025e5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e5ca2570a1_0_1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e5ca2570a1_0_1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5" name="Shape 1985"/>
        <p:cNvGrpSpPr/>
        <p:nvPr/>
      </p:nvGrpSpPr>
      <p:grpSpPr>
        <a:xfrm>
          <a:off x="0" y="0"/>
          <a:ext cx="0" cy="0"/>
          <a:chOff x="0" y="0"/>
          <a:chExt cx="0" cy="0"/>
        </a:xfrm>
      </p:grpSpPr>
      <p:sp>
        <p:nvSpPr>
          <p:cNvPr id="1986" name="Google Shape;1986;ge53e63e7cc_0_4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7" name="Google Shape;1987;ge53e63e7cc_0_4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e5ca2570a1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e5ca2570a1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e5ca2570a1_0_1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e5ca2570a1_0_1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e608e025e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e608e025e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e608e025e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e608e025e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e608e025e5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e608e025e5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e608e025e5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e608e025e5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2" name="Shape 1662"/>
        <p:cNvGrpSpPr/>
        <p:nvPr/>
      </p:nvGrpSpPr>
      <p:grpSpPr>
        <a:xfrm>
          <a:off x="0" y="0"/>
          <a:ext cx="0" cy="0"/>
          <a:chOff x="0" y="0"/>
          <a:chExt cx="0" cy="0"/>
        </a:xfrm>
      </p:grpSpPr>
      <p:sp>
        <p:nvSpPr>
          <p:cNvPr id="1663" name="Google Shape;1663;ge608e025e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4" name="Google Shape;1664;ge608e025e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4" name="Shape 1734"/>
        <p:cNvGrpSpPr/>
        <p:nvPr/>
      </p:nvGrpSpPr>
      <p:grpSpPr>
        <a:xfrm>
          <a:off x="0" y="0"/>
          <a:ext cx="0" cy="0"/>
          <a:chOff x="0" y="0"/>
          <a:chExt cx="0" cy="0"/>
        </a:xfrm>
      </p:grpSpPr>
      <p:sp>
        <p:nvSpPr>
          <p:cNvPr id="1735" name="Google Shape;1735;ge608e025e5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6" name="Google Shape;1736;ge608e025e5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7817484" y="309948"/>
            <a:ext cx="411041" cy="411041"/>
            <a:chOff x="6290200" y="1110775"/>
            <a:chExt cx="189350" cy="189350"/>
          </a:xfrm>
        </p:grpSpPr>
        <p:sp>
          <p:nvSpPr>
            <p:cNvPr id="11" name="Google Shape;11;p2"/>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 name="Google Shape;15;p2"/>
          <p:cNvGrpSpPr/>
          <p:nvPr/>
        </p:nvGrpSpPr>
        <p:grpSpPr>
          <a:xfrm>
            <a:off x="6183360" y="375778"/>
            <a:ext cx="205575" cy="205575"/>
            <a:chOff x="5537425" y="1141100"/>
            <a:chExt cx="94700" cy="94700"/>
          </a:xfrm>
        </p:grpSpPr>
        <p:sp>
          <p:nvSpPr>
            <p:cNvPr id="16" name="Google Shape;16;p2"/>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502425" y="2266979"/>
            <a:ext cx="285623" cy="285623"/>
            <a:chOff x="6605725" y="2012300"/>
            <a:chExt cx="131575" cy="131575"/>
          </a:xfrm>
        </p:grpSpPr>
        <p:sp>
          <p:nvSpPr>
            <p:cNvPr id="21" name="Google Shape;21;p2"/>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1739703" y="171571"/>
            <a:ext cx="409876" cy="409822"/>
            <a:chOff x="1335500" y="1010800"/>
            <a:chExt cx="189775" cy="189750"/>
          </a:xfrm>
        </p:grpSpPr>
        <p:sp>
          <p:nvSpPr>
            <p:cNvPr id="26" name="Google Shape;26;p2"/>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88211" y="2209828"/>
            <a:ext cx="204533" cy="204479"/>
            <a:chOff x="617150" y="1954525"/>
            <a:chExt cx="94700" cy="94675"/>
          </a:xfrm>
        </p:grpSpPr>
        <p:sp>
          <p:nvSpPr>
            <p:cNvPr id="31" name="Google Shape;31;p2"/>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a:off x="400618" y="101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txBox="1"/>
          <p:nvPr>
            <p:ph type="ctrTitle"/>
          </p:nvPr>
        </p:nvSpPr>
        <p:spPr>
          <a:xfrm>
            <a:off x="652950" y="896975"/>
            <a:ext cx="49263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b="1" sz="6000">
                <a:latin typeface="Varela Round"/>
                <a:ea typeface="Varela Round"/>
                <a:cs typeface="Varela Round"/>
                <a:sym typeface="Varela Rou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7" name="Google Shape;37;p2"/>
          <p:cNvSpPr txBox="1"/>
          <p:nvPr>
            <p:ph idx="1" type="subTitle"/>
          </p:nvPr>
        </p:nvSpPr>
        <p:spPr>
          <a:xfrm>
            <a:off x="652950" y="3011800"/>
            <a:ext cx="4784400" cy="40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solidFill>
                  <a:schemeClr val="dk1"/>
                </a:solidFill>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1" name="Shape 261"/>
        <p:cNvGrpSpPr/>
        <p:nvPr/>
      </p:nvGrpSpPr>
      <p:grpSpPr>
        <a:xfrm>
          <a:off x="0" y="0"/>
          <a:ext cx="0" cy="0"/>
          <a:chOff x="0" y="0"/>
          <a:chExt cx="0" cy="0"/>
        </a:xfrm>
      </p:grpSpPr>
      <p:sp>
        <p:nvSpPr>
          <p:cNvPr id="262" name="Google Shape;262;p11"/>
          <p:cNvSpPr txBox="1"/>
          <p:nvPr>
            <p:ph hasCustomPrompt="1" type="title"/>
          </p:nvPr>
        </p:nvSpPr>
        <p:spPr>
          <a:xfrm>
            <a:off x="713225" y="865025"/>
            <a:ext cx="4515900" cy="22047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15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63" name="Google Shape;263;p11"/>
          <p:cNvSpPr txBox="1"/>
          <p:nvPr>
            <p:ph idx="1" type="subTitle"/>
          </p:nvPr>
        </p:nvSpPr>
        <p:spPr>
          <a:xfrm>
            <a:off x="713250" y="2902675"/>
            <a:ext cx="3858600" cy="108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4" name="Google Shape;264;p11"/>
          <p:cNvGrpSpPr/>
          <p:nvPr/>
        </p:nvGrpSpPr>
        <p:grpSpPr>
          <a:xfrm>
            <a:off x="371482" y="2490007"/>
            <a:ext cx="341739" cy="342506"/>
            <a:chOff x="2858675" y="2670400"/>
            <a:chExt cx="189350" cy="189775"/>
          </a:xfrm>
        </p:grpSpPr>
        <p:sp>
          <p:nvSpPr>
            <p:cNvPr id="265" name="Google Shape;265;p11"/>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11"/>
          <p:cNvSpPr/>
          <p:nvPr/>
        </p:nvSpPr>
        <p:spPr>
          <a:xfrm>
            <a:off x="248368" y="32511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11"/>
          <p:cNvGrpSpPr/>
          <p:nvPr/>
        </p:nvGrpSpPr>
        <p:grpSpPr>
          <a:xfrm flipH="1">
            <a:off x="8766849" y="1690228"/>
            <a:ext cx="205575" cy="205575"/>
            <a:chOff x="5537425" y="1141100"/>
            <a:chExt cx="94700" cy="94700"/>
          </a:xfrm>
        </p:grpSpPr>
        <p:sp>
          <p:nvSpPr>
            <p:cNvPr id="271" name="Google Shape;271;p11"/>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1"/>
          <p:cNvGrpSpPr/>
          <p:nvPr/>
        </p:nvGrpSpPr>
        <p:grpSpPr>
          <a:xfrm>
            <a:off x="248377" y="304921"/>
            <a:ext cx="409876" cy="409822"/>
            <a:chOff x="1335500" y="1010800"/>
            <a:chExt cx="189775" cy="189750"/>
          </a:xfrm>
        </p:grpSpPr>
        <p:sp>
          <p:nvSpPr>
            <p:cNvPr id="276" name="Google Shape;276;p11"/>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1"/>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1"/>
          <p:cNvGrpSpPr/>
          <p:nvPr/>
        </p:nvGrpSpPr>
        <p:grpSpPr>
          <a:xfrm flipH="1">
            <a:off x="4683555" y="334583"/>
            <a:ext cx="409876" cy="409822"/>
            <a:chOff x="1335500" y="1010800"/>
            <a:chExt cx="189775" cy="189750"/>
          </a:xfrm>
        </p:grpSpPr>
        <p:sp>
          <p:nvSpPr>
            <p:cNvPr id="281" name="Google Shape;281;p11"/>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1"/>
          <p:cNvSpPr/>
          <p:nvPr/>
        </p:nvSpPr>
        <p:spPr>
          <a:xfrm flipH="1">
            <a:off x="8577403" y="79094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flipH="1">
            <a:off x="8613753" y="410034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87" name="Shape 2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88" name="Shape 288"/>
        <p:cNvGrpSpPr/>
        <p:nvPr/>
      </p:nvGrpSpPr>
      <p:grpSpPr>
        <a:xfrm>
          <a:off x="0" y="0"/>
          <a:ext cx="0" cy="0"/>
          <a:chOff x="0" y="0"/>
          <a:chExt cx="0" cy="0"/>
        </a:xfrm>
      </p:grpSpPr>
      <p:sp>
        <p:nvSpPr>
          <p:cNvPr id="289" name="Google Shape;289;p13"/>
          <p:cNvSpPr txBox="1"/>
          <p:nvPr>
            <p:ph type="title"/>
          </p:nvPr>
        </p:nvSpPr>
        <p:spPr>
          <a:xfrm>
            <a:off x="3455750" y="1249975"/>
            <a:ext cx="2377500" cy="501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290" name="Google Shape;290;p13"/>
          <p:cNvSpPr txBox="1"/>
          <p:nvPr>
            <p:ph hasCustomPrompt="1" idx="2" type="title"/>
          </p:nvPr>
        </p:nvSpPr>
        <p:spPr>
          <a:xfrm>
            <a:off x="3455750" y="590175"/>
            <a:ext cx="930300" cy="59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1" name="Google Shape;291;p13"/>
          <p:cNvSpPr txBox="1"/>
          <p:nvPr>
            <p:ph idx="1" type="subTitle"/>
          </p:nvPr>
        </p:nvSpPr>
        <p:spPr>
          <a:xfrm>
            <a:off x="3455750" y="1692000"/>
            <a:ext cx="2376300" cy="72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292" name="Google Shape;292;p13"/>
          <p:cNvSpPr txBox="1"/>
          <p:nvPr>
            <p:ph idx="3" type="title"/>
          </p:nvPr>
        </p:nvSpPr>
        <p:spPr>
          <a:xfrm>
            <a:off x="6060500" y="1249975"/>
            <a:ext cx="2140500" cy="501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293" name="Google Shape;293;p13"/>
          <p:cNvSpPr txBox="1"/>
          <p:nvPr>
            <p:ph hasCustomPrompt="1" idx="4" type="title"/>
          </p:nvPr>
        </p:nvSpPr>
        <p:spPr>
          <a:xfrm>
            <a:off x="6060500" y="590175"/>
            <a:ext cx="930300" cy="59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4" name="Google Shape;294;p13"/>
          <p:cNvSpPr txBox="1"/>
          <p:nvPr>
            <p:ph idx="5" type="subTitle"/>
          </p:nvPr>
        </p:nvSpPr>
        <p:spPr>
          <a:xfrm>
            <a:off x="6060500" y="1691988"/>
            <a:ext cx="2377500" cy="72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295" name="Google Shape;295;p13"/>
          <p:cNvSpPr txBox="1"/>
          <p:nvPr>
            <p:ph idx="6" type="title"/>
          </p:nvPr>
        </p:nvSpPr>
        <p:spPr>
          <a:xfrm>
            <a:off x="3455750" y="3191250"/>
            <a:ext cx="1306800" cy="501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296" name="Google Shape;296;p13"/>
          <p:cNvSpPr txBox="1"/>
          <p:nvPr>
            <p:ph hasCustomPrompt="1" idx="7" type="title"/>
          </p:nvPr>
        </p:nvSpPr>
        <p:spPr>
          <a:xfrm>
            <a:off x="3455750" y="2531412"/>
            <a:ext cx="930300" cy="59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7" name="Google Shape;297;p13"/>
          <p:cNvSpPr txBox="1"/>
          <p:nvPr>
            <p:ph idx="8" type="subTitle"/>
          </p:nvPr>
        </p:nvSpPr>
        <p:spPr>
          <a:xfrm>
            <a:off x="3455750" y="3633225"/>
            <a:ext cx="2377500" cy="72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298" name="Google Shape;298;p13"/>
          <p:cNvSpPr txBox="1"/>
          <p:nvPr>
            <p:ph idx="9" type="title"/>
          </p:nvPr>
        </p:nvSpPr>
        <p:spPr>
          <a:xfrm>
            <a:off x="6060500" y="3191952"/>
            <a:ext cx="2377500" cy="501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p:txBody>
      </p:sp>
      <p:sp>
        <p:nvSpPr>
          <p:cNvPr id="299" name="Google Shape;299;p13"/>
          <p:cNvSpPr txBox="1"/>
          <p:nvPr>
            <p:ph hasCustomPrompt="1" idx="13" type="title"/>
          </p:nvPr>
        </p:nvSpPr>
        <p:spPr>
          <a:xfrm>
            <a:off x="6060500" y="2532150"/>
            <a:ext cx="930300" cy="59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00" name="Google Shape;300;p13"/>
          <p:cNvSpPr txBox="1"/>
          <p:nvPr>
            <p:ph idx="14" type="subTitle"/>
          </p:nvPr>
        </p:nvSpPr>
        <p:spPr>
          <a:xfrm>
            <a:off x="6060500" y="3633963"/>
            <a:ext cx="2377500" cy="72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grpSp>
        <p:nvGrpSpPr>
          <p:cNvPr id="301" name="Google Shape;301;p13"/>
          <p:cNvGrpSpPr/>
          <p:nvPr/>
        </p:nvGrpSpPr>
        <p:grpSpPr>
          <a:xfrm flipH="1">
            <a:off x="646082" y="309948"/>
            <a:ext cx="411041" cy="411041"/>
            <a:chOff x="6290200" y="1110775"/>
            <a:chExt cx="189350" cy="189350"/>
          </a:xfrm>
        </p:grpSpPr>
        <p:sp>
          <p:nvSpPr>
            <p:cNvPr id="302" name="Google Shape;302;p13"/>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3"/>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3"/>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3"/>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3"/>
          <p:cNvGrpSpPr/>
          <p:nvPr/>
        </p:nvGrpSpPr>
        <p:grpSpPr>
          <a:xfrm flipH="1">
            <a:off x="86558" y="2266979"/>
            <a:ext cx="285623" cy="285623"/>
            <a:chOff x="6605725" y="2012300"/>
            <a:chExt cx="131575" cy="131575"/>
          </a:xfrm>
        </p:grpSpPr>
        <p:sp>
          <p:nvSpPr>
            <p:cNvPr id="307" name="Google Shape;307;p13"/>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3"/>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3"/>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3"/>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3"/>
          <p:cNvGrpSpPr/>
          <p:nvPr/>
        </p:nvGrpSpPr>
        <p:grpSpPr>
          <a:xfrm flipH="1">
            <a:off x="7065261" y="264171"/>
            <a:ext cx="409876" cy="409822"/>
            <a:chOff x="1335500" y="1010800"/>
            <a:chExt cx="189775" cy="189750"/>
          </a:xfrm>
        </p:grpSpPr>
        <p:sp>
          <p:nvSpPr>
            <p:cNvPr id="312" name="Google Shape;312;p13"/>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3"/>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3"/>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3"/>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3"/>
          <p:cNvGrpSpPr/>
          <p:nvPr/>
        </p:nvGrpSpPr>
        <p:grpSpPr>
          <a:xfrm flipH="1">
            <a:off x="8822096" y="2302428"/>
            <a:ext cx="204533" cy="204479"/>
            <a:chOff x="617150" y="1954525"/>
            <a:chExt cx="94700" cy="94675"/>
          </a:xfrm>
        </p:grpSpPr>
        <p:sp>
          <p:nvSpPr>
            <p:cNvPr id="317" name="Google Shape;317;p13"/>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3"/>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3"/>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3"/>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3"/>
          <p:cNvSpPr/>
          <p:nvPr/>
        </p:nvSpPr>
        <p:spPr>
          <a:xfrm flipH="1">
            <a:off x="8777884" y="11076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13"/>
          <p:cNvGrpSpPr/>
          <p:nvPr/>
        </p:nvGrpSpPr>
        <p:grpSpPr>
          <a:xfrm flipH="1">
            <a:off x="8665249" y="4122924"/>
            <a:ext cx="204479" cy="204479"/>
            <a:chOff x="1976825" y="1493925"/>
            <a:chExt cx="94675" cy="94675"/>
          </a:xfrm>
        </p:grpSpPr>
        <p:sp>
          <p:nvSpPr>
            <p:cNvPr id="323" name="Google Shape;323;p13"/>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3"/>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27" name="Shape 327"/>
        <p:cNvGrpSpPr/>
        <p:nvPr/>
      </p:nvGrpSpPr>
      <p:grpSpPr>
        <a:xfrm>
          <a:off x="0" y="0"/>
          <a:ext cx="0" cy="0"/>
          <a:chOff x="0" y="0"/>
          <a:chExt cx="0" cy="0"/>
        </a:xfrm>
      </p:grpSpPr>
      <p:sp>
        <p:nvSpPr>
          <p:cNvPr id="328" name="Google Shape;328;p14"/>
          <p:cNvSpPr txBox="1"/>
          <p:nvPr>
            <p:ph type="title"/>
          </p:nvPr>
        </p:nvSpPr>
        <p:spPr>
          <a:xfrm>
            <a:off x="2386746" y="182780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9" name="Google Shape;329;p14"/>
          <p:cNvSpPr txBox="1"/>
          <p:nvPr>
            <p:ph idx="1" type="subTitle"/>
          </p:nvPr>
        </p:nvSpPr>
        <p:spPr>
          <a:xfrm>
            <a:off x="2386746" y="218572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 name="Google Shape;330;p14"/>
          <p:cNvSpPr txBox="1"/>
          <p:nvPr>
            <p:ph idx="2" type="title"/>
          </p:nvPr>
        </p:nvSpPr>
        <p:spPr>
          <a:xfrm>
            <a:off x="4779054" y="182780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1" name="Google Shape;331;p14"/>
          <p:cNvSpPr txBox="1"/>
          <p:nvPr>
            <p:ph idx="3" type="subTitle"/>
          </p:nvPr>
        </p:nvSpPr>
        <p:spPr>
          <a:xfrm>
            <a:off x="4779054" y="218572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 name="Google Shape;332;p14"/>
          <p:cNvSpPr txBox="1"/>
          <p:nvPr>
            <p:ph idx="4" type="title"/>
          </p:nvPr>
        </p:nvSpPr>
        <p:spPr>
          <a:xfrm>
            <a:off x="2386746" y="3375500"/>
            <a:ext cx="1978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3" name="Google Shape;333;p14"/>
          <p:cNvSpPr txBox="1"/>
          <p:nvPr>
            <p:ph idx="5" type="subTitle"/>
          </p:nvPr>
        </p:nvSpPr>
        <p:spPr>
          <a:xfrm>
            <a:off x="2386746" y="3733425"/>
            <a:ext cx="1978200" cy="665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4" name="Google Shape;334;p14"/>
          <p:cNvSpPr txBox="1"/>
          <p:nvPr>
            <p:ph idx="6" type="title"/>
          </p:nvPr>
        </p:nvSpPr>
        <p:spPr>
          <a:xfrm>
            <a:off x="4779054" y="3375500"/>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5" name="Google Shape;335;p14"/>
          <p:cNvSpPr txBox="1"/>
          <p:nvPr>
            <p:ph idx="7" type="subTitle"/>
          </p:nvPr>
        </p:nvSpPr>
        <p:spPr>
          <a:xfrm>
            <a:off x="4779054" y="3733425"/>
            <a:ext cx="1978200" cy="665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14"/>
          <p:cNvSpPr txBox="1"/>
          <p:nvPr>
            <p:ph idx="8"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7" name="Google Shape;337;p14"/>
          <p:cNvSpPr txBox="1"/>
          <p:nvPr>
            <p:ph hasCustomPrompt="1" idx="9" type="title"/>
          </p:nvPr>
        </p:nvSpPr>
        <p:spPr>
          <a:xfrm>
            <a:off x="2386746" y="1529798"/>
            <a:ext cx="930300" cy="374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22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38" name="Google Shape;338;p14"/>
          <p:cNvSpPr txBox="1"/>
          <p:nvPr>
            <p:ph hasCustomPrompt="1" idx="13" type="title"/>
          </p:nvPr>
        </p:nvSpPr>
        <p:spPr>
          <a:xfrm>
            <a:off x="5826954" y="1528898"/>
            <a:ext cx="930300" cy="37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2"/>
              </a:buClr>
              <a:buSzPts val="3000"/>
              <a:buNone/>
              <a:defRPr sz="2200">
                <a:solidFill>
                  <a:schemeClr val="accen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39" name="Google Shape;339;p14"/>
          <p:cNvSpPr txBox="1"/>
          <p:nvPr>
            <p:ph hasCustomPrompt="1" idx="14" type="title"/>
          </p:nvPr>
        </p:nvSpPr>
        <p:spPr>
          <a:xfrm>
            <a:off x="2386746" y="3077137"/>
            <a:ext cx="930300" cy="37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2200">
                <a:solidFill>
                  <a:schemeClr val="accent3"/>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40" name="Google Shape;340;p14"/>
          <p:cNvSpPr txBox="1"/>
          <p:nvPr>
            <p:ph hasCustomPrompt="1" idx="15" type="title"/>
          </p:nvPr>
        </p:nvSpPr>
        <p:spPr>
          <a:xfrm>
            <a:off x="5826954" y="3077137"/>
            <a:ext cx="930300" cy="37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22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grpSp>
        <p:nvGrpSpPr>
          <p:cNvPr id="341" name="Google Shape;341;p14"/>
          <p:cNvGrpSpPr/>
          <p:nvPr/>
        </p:nvGrpSpPr>
        <p:grpSpPr>
          <a:xfrm>
            <a:off x="788066" y="131271"/>
            <a:ext cx="409876" cy="409822"/>
            <a:chOff x="1335500" y="1010800"/>
            <a:chExt cx="189775" cy="189750"/>
          </a:xfrm>
        </p:grpSpPr>
        <p:sp>
          <p:nvSpPr>
            <p:cNvPr id="342" name="Google Shape;342;p14"/>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14"/>
          <p:cNvSpPr/>
          <p:nvPr/>
        </p:nvSpPr>
        <p:spPr>
          <a:xfrm>
            <a:off x="322768" y="7102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14"/>
          <p:cNvGrpSpPr/>
          <p:nvPr/>
        </p:nvGrpSpPr>
        <p:grpSpPr>
          <a:xfrm>
            <a:off x="238700" y="131274"/>
            <a:ext cx="204479" cy="204479"/>
            <a:chOff x="1976825" y="1493925"/>
            <a:chExt cx="94675" cy="94675"/>
          </a:xfrm>
        </p:grpSpPr>
        <p:sp>
          <p:nvSpPr>
            <p:cNvPr id="348" name="Google Shape;348;p14"/>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4"/>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4"/>
          <p:cNvGrpSpPr/>
          <p:nvPr/>
        </p:nvGrpSpPr>
        <p:grpSpPr>
          <a:xfrm rot="5400000">
            <a:off x="8588865" y="4065830"/>
            <a:ext cx="411041" cy="411041"/>
            <a:chOff x="6290200" y="1110775"/>
            <a:chExt cx="189350" cy="189350"/>
          </a:xfrm>
        </p:grpSpPr>
        <p:sp>
          <p:nvSpPr>
            <p:cNvPr id="353" name="Google Shape;353;p14"/>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4"/>
          <p:cNvGrpSpPr/>
          <p:nvPr/>
        </p:nvGrpSpPr>
        <p:grpSpPr>
          <a:xfrm rot="5400000">
            <a:off x="8728501" y="2431706"/>
            <a:ext cx="205575" cy="205575"/>
            <a:chOff x="5537425" y="1141100"/>
            <a:chExt cx="94700" cy="94700"/>
          </a:xfrm>
        </p:grpSpPr>
        <p:sp>
          <p:nvSpPr>
            <p:cNvPr id="358" name="Google Shape;358;p14"/>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14"/>
          <p:cNvGrpSpPr/>
          <p:nvPr/>
        </p:nvGrpSpPr>
        <p:grpSpPr>
          <a:xfrm rot="5400000">
            <a:off x="6757252" y="4750771"/>
            <a:ext cx="285623" cy="285623"/>
            <a:chOff x="6605725" y="2012300"/>
            <a:chExt cx="131575" cy="131575"/>
          </a:xfrm>
        </p:grpSpPr>
        <p:sp>
          <p:nvSpPr>
            <p:cNvPr id="363" name="Google Shape;363;p14"/>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14"/>
          <p:cNvSpPr/>
          <p:nvPr/>
        </p:nvSpPr>
        <p:spPr>
          <a:xfrm rot="5400000">
            <a:off x="8520669" y="4719939"/>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spTree>
      <p:nvGrpSpPr>
        <p:cNvPr id="368" name="Shape 368"/>
        <p:cNvGrpSpPr/>
        <p:nvPr/>
      </p:nvGrpSpPr>
      <p:grpSpPr>
        <a:xfrm>
          <a:off x="0" y="0"/>
          <a:ext cx="0" cy="0"/>
          <a:chOff x="0" y="0"/>
          <a:chExt cx="0" cy="0"/>
        </a:xfrm>
      </p:grpSpPr>
      <p:sp>
        <p:nvSpPr>
          <p:cNvPr id="369" name="Google Shape;369;p15"/>
          <p:cNvSpPr txBox="1"/>
          <p:nvPr>
            <p:ph type="title"/>
          </p:nvPr>
        </p:nvSpPr>
        <p:spPr>
          <a:xfrm>
            <a:off x="4014600" y="2719288"/>
            <a:ext cx="4360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70" name="Google Shape;370;p15"/>
          <p:cNvSpPr txBox="1"/>
          <p:nvPr>
            <p:ph idx="1" type="subTitle"/>
          </p:nvPr>
        </p:nvSpPr>
        <p:spPr>
          <a:xfrm>
            <a:off x="2914650" y="977925"/>
            <a:ext cx="54600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700">
                <a:solidFill>
                  <a:schemeClr val="dk1"/>
                </a:solidFill>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371" name="Google Shape;371;p15"/>
          <p:cNvGrpSpPr/>
          <p:nvPr/>
        </p:nvGrpSpPr>
        <p:grpSpPr>
          <a:xfrm>
            <a:off x="301482" y="2370894"/>
            <a:ext cx="341739" cy="342506"/>
            <a:chOff x="2858675" y="2670400"/>
            <a:chExt cx="189350" cy="189775"/>
          </a:xfrm>
        </p:grpSpPr>
        <p:sp>
          <p:nvSpPr>
            <p:cNvPr id="372" name="Google Shape;372;p15"/>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15"/>
          <p:cNvSpPr/>
          <p:nvPr/>
        </p:nvSpPr>
        <p:spPr>
          <a:xfrm>
            <a:off x="248368" y="32511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15"/>
          <p:cNvGrpSpPr/>
          <p:nvPr/>
        </p:nvGrpSpPr>
        <p:grpSpPr>
          <a:xfrm>
            <a:off x="8562361" y="335024"/>
            <a:ext cx="204479" cy="204479"/>
            <a:chOff x="1976825" y="1493925"/>
            <a:chExt cx="94675" cy="94675"/>
          </a:xfrm>
        </p:grpSpPr>
        <p:sp>
          <p:nvSpPr>
            <p:cNvPr id="378" name="Google Shape;378;p15"/>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5"/>
          <p:cNvGrpSpPr/>
          <p:nvPr/>
        </p:nvGrpSpPr>
        <p:grpSpPr>
          <a:xfrm flipH="1">
            <a:off x="8766849" y="1690228"/>
            <a:ext cx="205575" cy="205575"/>
            <a:chOff x="5537425" y="1141100"/>
            <a:chExt cx="94700" cy="94700"/>
          </a:xfrm>
        </p:grpSpPr>
        <p:sp>
          <p:nvSpPr>
            <p:cNvPr id="383" name="Google Shape;383;p15"/>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15"/>
          <p:cNvGrpSpPr/>
          <p:nvPr/>
        </p:nvGrpSpPr>
        <p:grpSpPr>
          <a:xfrm>
            <a:off x="248377" y="304921"/>
            <a:ext cx="409876" cy="409822"/>
            <a:chOff x="1335500" y="1010800"/>
            <a:chExt cx="189775" cy="189750"/>
          </a:xfrm>
        </p:grpSpPr>
        <p:sp>
          <p:nvSpPr>
            <p:cNvPr id="388" name="Google Shape;388;p15"/>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15"/>
          <p:cNvGrpSpPr/>
          <p:nvPr/>
        </p:nvGrpSpPr>
        <p:grpSpPr>
          <a:xfrm flipH="1">
            <a:off x="6931455" y="304921"/>
            <a:ext cx="409876" cy="409822"/>
            <a:chOff x="1335500" y="1010800"/>
            <a:chExt cx="189775" cy="189750"/>
          </a:xfrm>
        </p:grpSpPr>
        <p:sp>
          <p:nvSpPr>
            <p:cNvPr id="393" name="Google Shape;393;p15"/>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5"/>
          <p:cNvSpPr/>
          <p:nvPr/>
        </p:nvSpPr>
        <p:spPr>
          <a:xfrm flipH="1">
            <a:off x="8644078" y="11483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398" name="Shape 398"/>
        <p:cNvGrpSpPr/>
        <p:nvPr/>
      </p:nvGrpSpPr>
      <p:grpSpPr>
        <a:xfrm>
          <a:off x="0" y="0"/>
          <a:ext cx="0" cy="0"/>
          <a:chOff x="0" y="0"/>
          <a:chExt cx="0" cy="0"/>
        </a:xfrm>
      </p:grpSpPr>
      <p:sp>
        <p:nvSpPr>
          <p:cNvPr id="399" name="Google Shape;399;p16"/>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00" name="Google Shape;400;p16"/>
          <p:cNvGrpSpPr/>
          <p:nvPr/>
        </p:nvGrpSpPr>
        <p:grpSpPr>
          <a:xfrm flipH="1">
            <a:off x="441886" y="264723"/>
            <a:ext cx="411041" cy="411041"/>
            <a:chOff x="6290200" y="1110775"/>
            <a:chExt cx="189350" cy="189350"/>
          </a:xfrm>
        </p:grpSpPr>
        <p:sp>
          <p:nvSpPr>
            <p:cNvPr id="401" name="Google Shape;401;p16"/>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6"/>
          <p:cNvGrpSpPr/>
          <p:nvPr/>
        </p:nvGrpSpPr>
        <p:grpSpPr>
          <a:xfrm flipH="1">
            <a:off x="1900714" y="157578"/>
            <a:ext cx="205575" cy="205575"/>
            <a:chOff x="5537425" y="1141100"/>
            <a:chExt cx="94700" cy="94700"/>
          </a:xfrm>
        </p:grpSpPr>
        <p:sp>
          <p:nvSpPr>
            <p:cNvPr id="406" name="Google Shape;406;p16"/>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16"/>
          <p:cNvGrpSpPr/>
          <p:nvPr/>
        </p:nvGrpSpPr>
        <p:grpSpPr>
          <a:xfrm flipH="1">
            <a:off x="156262" y="1463229"/>
            <a:ext cx="285623" cy="285623"/>
            <a:chOff x="6605725" y="2012300"/>
            <a:chExt cx="131575" cy="131575"/>
          </a:xfrm>
        </p:grpSpPr>
        <p:sp>
          <p:nvSpPr>
            <p:cNvPr id="411" name="Google Shape;411;p16"/>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16"/>
          <p:cNvGrpSpPr/>
          <p:nvPr/>
        </p:nvGrpSpPr>
        <p:grpSpPr>
          <a:xfrm flipH="1">
            <a:off x="8589831" y="4568696"/>
            <a:ext cx="409876" cy="409822"/>
            <a:chOff x="1335500" y="1010800"/>
            <a:chExt cx="189775" cy="189750"/>
          </a:xfrm>
        </p:grpSpPr>
        <p:sp>
          <p:nvSpPr>
            <p:cNvPr id="416" name="Google Shape;416;p16"/>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16"/>
          <p:cNvSpPr/>
          <p:nvPr/>
        </p:nvSpPr>
        <p:spPr>
          <a:xfrm flipH="1">
            <a:off x="8642804" y="41991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16"/>
          <p:cNvGrpSpPr/>
          <p:nvPr/>
        </p:nvGrpSpPr>
        <p:grpSpPr>
          <a:xfrm flipH="1">
            <a:off x="8634919" y="3465649"/>
            <a:ext cx="204479" cy="204479"/>
            <a:chOff x="1976825" y="1493925"/>
            <a:chExt cx="94675" cy="94675"/>
          </a:xfrm>
        </p:grpSpPr>
        <p:sp>
          <p:nvSpPr>
            <p:cNvPr id="422" name="Google Shape;422;p1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16"/>
          <p:cNvSpPr/>
          <p:nvPr/>
        </p:nvSpPr>
        <p:spPr>
          <a:xfrm flipH="1">
            <a:off x="1268354" y="2434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flipH="1">
            <a:off x="277754" y="9292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428" name="Shape 428"/>
        <p:cNvGrpSpPr/>
        <p:nvPr/>
      </p:nvGrpSpPr>
      <p:grpSpPr>
        <a:xfrm>
          <a:off x="0" y="0"/>
          <a:ext cx="0" cy="0"/>
          <a:chOff x="0" y="0"/>
          <a:chExt cx="0" cy="0"/>
        </a:xfrm>
      </p:grpSpPr>
      <p:sp>
        <p:nvSpPr>
          <p:cNvPr id="429" name="Google Shape;429;p17"/>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30" name="Google Shape;430;p17"/>
          <p:cNvGrpSpPr/>
          <p:nvPr/>
        </p:nvGrpSpPr>
        <p:grpSpPr>
          <a:xfrm>
            <a:off x="1244403" y="52796"/>
            <a:ext cx="409876" cy="409822"/>
            <a:chOff x="1335500" y="1010800"/>
            <a:chExt cx="189775" cy="189750"/>
          </a:xfrm>
        </p:grpSpPr>
        <p:sp>
          <p:nvSpPr>
            <p:cNvPr id="431" name="Google Shape;431;p17"/>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7"/>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7"/>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7"/>
          <p:cNvSpPr/>
          <p:nvPr/>
        </p:nvSpPr>
        <p:spPr>
          <a:xfrm>
            <a:off x="392718" y="9024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17"/>
          <p:cNvGrpSpPr/>
          <p:nvPr/>
        </p:nvGrpSpPr>
        <p:grpSpPr>
          <a:xfrm>
            <a:off x="232462" y="168949"/>
            <a:ext cx="204479" cy="204479"/>
            <a:chOff x="1976825" y="1493925"/>
            <a:chExt cx="94675" cy="94675"/>
          </a:xfrm>
        </p:grpSpPr>
        <p:sp>
          <p:nvSpPr>
            <p:cNvPr id="437" name="Google Shape;437;p1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17"/>
          <p:cNvGrpSpPr/>
          <p:nvPr/>
        </p:nvGrpSpPr>
        <p:grpSpPr>
          <a:xfrm flipH="1">
            <a:off x="7585762" y="39333"/>
            <a:ext cx="409876" cy="409822"/>
            <a:chOff x="1335500" y="1010800"/>
            <a:chExt cx="189775" cy="189750"/>
          </a:xfrm>
        </p:grpSpPr>
        <p:sp>
          <p:nvSpPr>
            <p:cNvPr id="442" name="Google Shape;442;p17"/>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7"/>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7"/>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17"/>
          <p:cNvSpPr/>
          <p:nvPr/>
        </p:nvSpPr>
        <p:spPr>
          <a:xfrm flipH="1">
            <a:off x="8810985" y="889034"/>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17"/>
          <p:cNvGrpSpPr/>
          <p:nvPr/>
        </p:nvGrpSpPr>
        <p:grpSpPr>
          <a:xfrm flipH="1">
            <a:off x="8803100" y="155486"/>
            <a:ext cx="204479" cy="204479"/>
            <a:chOff x="1976825" y="1493925"/>
            <a:chExt cx="94675" cy="94675"/>
          </a:xfrm>
        </p:grpSpPr>
        <p:sp>
          <p:nvSpPr>
            <p:cNvPr id="448" name="Google Shape;448;p1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452" name="Shape 452"/>
        <p:cNvGrpSpPr/>
        <p:nvPr/>
      </p:nvGrpSpPr>
      <p:grpSpPr>
        <a:xfrm>
          <a:off x="0" y="0"/>
          <a:ext cx="0" cy="0"/>
          <a:chOff x="0" y="0"/>
          <a:chExt cx="0" cy="0"/>
        </a:xfrm>
      </p:grpSpPr>
      <p:sp>
        <p:nvSpPr>
          <p:cNvPr id="453" name="Google Shape;453;p18"/>
          <p:cNvSpPr txBox="1"/>
          <p:nvPr>
            <p:ph type="title"/>
          </p:nvPr>
        </p:nvSpPr>
        <p:spPr>
          <a:xfrm>
            <a:off x="713452" y="370611"/>
            <a:ext cx="429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18"/>
          <p:cNvSpPr txBox="1"/>
          <p:nvPr>
            <p:ph idx="1" type="subTitle"/>
          </p:nvPr>
        </p:nvSpPr>
        <p:spPr>
          <a:xfrm>
            <a:off x="720000" y="2900850"/>
            <a:ext cx="32163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5" name="Google Shape;455;p18"/>
          <p:cNvGrpSpPr/>
          <p:nvPr/>
        </p:nvGrpSpPr>
        <p:grpSpPr>
          <a:xfrm>
            <a:off x="7604049" y="620579"/>
            <a:ext cx="285623" cy="285623"/>
            <a:chOff x="6605725" y="2012300"/>
            <a:chExt cx="131575" cy="131575"/>
          </a:xfrm>
        </p:grpSpPr>
        <p:sp>
          <p:nvSpPr>
            <p:cNvPr id="456" name="Google Shape;456;p18"/>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8"/>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8"/>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8"/>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18"/>
          <p:cNvSpPr/>
          <p:nvPr/>
        </p:nvSpPr>
        <p:spPr>
          <a:xfrm>
            <a:off x="8624042" y="847893"/>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8"/>
          <p:cNvSpPr/>
          <p:nvPr/>
        </p:nvSpPr>
        <p:spPr>
          <a:xfrm flipH="1">
            <a:off x="6664727" y="5584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18"/>
          <p:cNvGrpSpPr/>
          <p:nvPr/>
        </p:nvGrpSpPr>
        <p:grpSpPr>
          <a:xfrm>
            <a:off x="4896577" y="228721"/>
            <a:ext cx="409876" cy="409822"/>
            <a:chOff x="1335500" y="1010800"/>
            <a:chExt cx="189775" cy="189750"/>
          </a:xfrm>
        </p:grpSpPr>
        <p:sp>
          <p:nvSpPr>
            <p:cNvPr id="463" name="Google Shape;463;p18"/>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8"/>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8"/>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18"/>
          <p:cNvGrpSpPr/>
          <p:nvPr/>
        </p:nvGrpSpPr>
        <p:grpSpPr>
          <a:xfrm flipH="1">
            <a:off x="8624055" y="1553783"/>
            <a:ext cx="409876" cy="409822"/>
            <a:chOff x="1335500" y="1010800"/>
            <a:chExt cx="189775" cy="189750"/>
          </a:xfrm>
        </p:grpSpPr>
        <p:sp>
          <p:nvSpPr>
            <p:cNvPr id="468" name="Google Shape;468;p18"/>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8"/>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8"/>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8"/>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18"/>
          <p:cNvGrpSpPr/>
          <p:nvPr/>
        </p:nvGrpSpPr>
        <p:grpSpPr>
          <a:xfrm flipH="1" rot="10800000">
            <a:off x="324639" y="4584757"/>
            <a:ext cx="205575" cy="205575"/>
            <a:chOff x="5537425" y="1141100"/>
            <a:chExt cx="94700" cy="94700"/>
          </a:xfrm>
        </p:grpSpPr>
        <p:sp>
          <p:nvSpPr>
            <p:cNvPr id="473" name="Google Shape;473;p18"/>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8"/>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8"/>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8"/>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18"/>
          <p:cNvSpPr/>
          <p:nvPr/>
        </p:nvSpPr>
        <p:spPr>
          <a:xfrm flipH="1" rot="10800000">
            <a:off x="493896" y="1412550"/>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18"/>
          <p:cNvGrpSpPr/>
          <p:nvPr/>
        </p:nvGrpSpPr>
        <p:grpSpPr>
          <a:xfrm flipH="1" rot="10800000">
            <a:off x="8706639" y="241357"/>
            <a:ext cx="205575" cy="205575"/>
            <a:chOff x="5537425" y="1141100"/>
            <a:chExt cx="94700" cy="94700"/>
          </a:xfrm>
        </p:grpSpPr>
        <p:sp>
          <p:nvSpPr>
            <p:cNvPr id="479" name="Google Shape;479;p18"/>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8"/>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8"/>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483" name="Shape 483"/>
        <p:cNvGrpSpPr/>
        <p:nvPr/>
      </p:nvGrpSpPr>
      <p:grpSpPr>
        <a:xfrm>
          <a:off x="0" y="0"/>
          <a:ext cx="0" cy="0"/>
          <a:chOff x="0" y="0"/>
          <a:chExt cx="0" cy="0"/>
        </a:xfrm>
      </p:grpSpPr>
      <p:sp>
        <p:nvSpPr>
          <p:cNvPr id="484" name="Google Shape;484;p19"/>
          <p:cNvSpPr txBox="1"/>
          <p:nvPr>
            <p:ph idx="1" type="body"/>
          </p:nvPr>
        </p:nvSpPr>
        <p:spPr>
          <a:xfrm>
            <a:off x="4566600" y="1285875"/>
            <a:ext cx="3858900" cy="3301200"/>
          </a:xfrm>
          <a:prstGeom prst="rect">
            <a:avLst/>
          </a:prstGeom>
        </p:spPr>
        <p:txBody>
          <a:bodyPr anchorCtr="0" anchor="b" bIns="91425" lIns="91425" spcFirstLastPara="1" rIns="91425" wrap="square" tIns="91425">
            <a:noAutofit/>
          </a:bodyPr>
          <a:lstStyle>
            <a:lvl1pPr indent="-342900" lvl="0" marL="457200" rtl="0">
              <a:spcBef>
                <a:spcPts val="0"/>
              </a:spcBef>
              <a:spcAft>
                <a:spcPts val="0"/>
              </a:spcAft>
              <a:buClr>
                <a:schemeClr val="accent2"/>
              </a:buClr>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85" name="Google Shape;485;p19"/>
          <p:cNvSpPr txBox="1"/>
          <p:nvPr>
            <p:ph idx="2" type="body"/>
          </p:nvPr>
        </p:nvSpPr>
        <p:spPr>
          <a:xfrm>
            <a:off x="718500" y="1285875"/>
            <a:ext cx="3840000" cy="3301200"/>
          </a:xfrm>
          <a:prstGeom prst="rect">
            <a:avLst/>
          </a:prstGeom>
        </p:spPr>
        <p:txBody>
          <a:bodyPr anchorCtr="0" anchor="b" bIns="91425" lIns="91425" spcFirstLastPara="1" rIns="91425" wrap="square" tIns="91425">
            <a:noAutofit/>
          </a:bodyPr>
          <a:lstStyle>
            <a:lvl1pPr indent="-342900" lvl="0" marL="457200" rtl="0">
              <a:spcBef>
                <a:spcPts val="0"/>
              </a:spcBef>
              <a:spcAft>
                <a:spcPts val="0"/>
              </a:spcAft>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86" name="Google Shape;486;p19"/>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87" name="Google Shape;487;p19"/>
          <p:cNvGrpSpPr/>
          <p:nvPr/>
        </p:nvGrpSpPr>
        <p:grpSpPr>
          <a:xfrm flipH="1">
            <a:off x="7840908" y="299578"/>
            <a:ext cx="205575" cy="205575"/>
            <a:chOff x="5537425" y="1141100"/>
            <a:chExt cx="94700" cy="94700"/>
          </a:xfrm>
        </p:grpSpPr>
        <p:sp>
          <p:nvSpPr>
            <p:cNvPr id="488" name="Google Shape;488;p19"/>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9"/>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9"/>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19"/>
          <p:cNvSpPr/>
          <p:nvPr/>
        </p:nvSpPr>
        <p:spPr>
          <a:xfrm flipH="1">
            <a:off x="8728285" y="299581"/>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9"/>
          <p:cNvGrpSpPr/>
          <p:nvPr/>
        </p:nvGrpSpPr>
        <p:grpSpPr>
          <a:xfrm>
            <a:off x="372387" y="4399324"/>
            <a:ext cx="204479" cy="204479"/>
            <a:chOff x="1976825" y="1493925"/>
            <a:chExt cx="94675" cy="94675"/>
          </a:xfrm>
        </p:grpSpPr>
        <p:sp>
          <p:nvSpPr>
            <p:cNvPr id="494" name="Google Shape;494;p19"/>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9"/>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9"/>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9"/>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 name="Google Shape;498;p19"/>
          <p:cNvSpPr/>
          <p:nvPr/>
        </p:nvSpPr>
        <p:spPr>
          <a:xfrm flipH="1">
            <a:off x="239036" y="482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19"/>
          <p:cNvGrpSpPr/>
          <p:nvPr/>
        </p:nvGrpSpPr>
        <p:grpSpPr>
          <a:xfrm flipH="1">
            <a:off x="51680" y="3723261"/>
            <a:ext cx="411041" cy="411041"/>
            <a:chOff x="6290200" y="1110775"/>
            <a:chExt cx="189350" cy="189350"/>
          </a:xfrm>
        </p:grpSpPr>
        <p:sp>
          <p:nvSpPr>
            <p:cNvPr id="500" name="Google Shape;500;p19"/>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9"/>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9"/>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9"/>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504" name="Shape 504"/>
        <p:cNvGrpSpPr/>
        <p:nvPr/>
      </p:nvGrpSpPr>
      <p:grpSpPr>
        <a:xfrm>
          <a:off x="0" y="0"/>
          <a:ext cx="0" cy="0"/>
          <a:chOff x="0" y="0"/>
          <a:chExt cx="0" cy="0"/>
        </a:xfrm>
      </p:grpSpPr>
      <p:sp>
        <p:nvSpPr>
          <p:cNvPr id="505" name="Google Shape;505;p20"/>
          <p:cNvSpPr txBox="1"/>
          <p:nvPr>
            <p:ph type="title"/>
          </p:nvPr>
        </p:nvSpPr>
        <p:spPr>
          <a:xfrm>
            <a:off x="937626" y="27855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6" name="Google Shape;506;p20"/>
          <p:cNvSpPr txBox="1"/>
          <p:nvPr>
            <p:ph idx="1" type="subTitle"/>
          </p:nvPr>
        </p:nvSpPr>
        <p:spPr>
          <a:xfrm>
            <a:off x="937626" y="34083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7" name="Google Shape;507;p20"/>
          <p:cNvSpPr txBox="1"/>
          <p:nvPr>
            <p:ph idx="2" type="title"/>
          </p:nvPr>
        </p:nvSpPr>
        <p:spPr>
          <a:xfrm>
            <a:off x="3484350" y="27855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8" name="Google Shape;508;p20"/>
          <p:cNvSpPr txBox="1"/>
          <p:nvPr>
            <p:ph idx="3" type="subTitle"/>
          </p:nvPr>
        </p:nvSpPr>
        <p:spPr>
          <a:xfrm>
            <a:off x="3484350" y="34083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 name="Google Shape;509;p20"/>
          <p:cNvSpPr txBox="1"/>
          <p:nvPr>
            <p:ph idx="4" type="title"/>
          </p:nvPr>
        </p:nvSpPr>
        <p:spPr>
          <a:xfrm>
            <a:off x="6031074" y="27855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0" name="Google Shape;510;p20"/>
          <p:cNvSpPr txBox="1"/>
          <p:nvPr>
            <p:ph idx="5" type="subTitle"/>
          </p:nvPr>
        </p:nvSpPr>
        <p:spPr>
          <a:xfrm>
            <a:off x="6031074" y="3408325"/>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1" name="Google Shape;511;p20"/>
          <p:cNvSpPr txBox="1"/>
          <p:nvPr>
            <p:ph idx="6"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12" name="Google Shape;512;p20"/>
          <p:cNvGrpSpPr/>
          <p:nvPr/>
        </p:nvGrpSpPr>
        <p:grpSpPr>
          <a:xfrm>
            <a:off x="8290471" y="299573"/>
            <a:ext cx="411041" cy="411041"/>
            <a:chOff x="6290200" y="1110775"/>
            <a:chExt cx="189350" cy="189350"/>
          </a:xfrm>
        </p:grpSpPr>
        <p:sp>
          <p:nvSpPr>
            <p:cNvPr id="513" name="Google Shape;513;p20"/>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20"/>
          <p:cNvGrpSpPr/>
          <p:nvPr/>
        </p:nvGrpSpPr>
        <p:grpSpPr>
          <a:xfrm>
            <a:off x="8701500" y="1133504"/>
            <a:ext cx="285623" cy="285623"/>
            <a:chOff x="6605725" y="2012300"/>
            <a:chExt cx="131575" cy="131575"/>
          </a:xfrm>
        </p:grpSpPr>
        <p:sp>
          <p:nvSpPr>
            <p:cNvPr id="518" name="Google Shape;518;p20"/>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20"/>
          <p:cNvGrpSpPr/>
          <p:nvPr/>
        </p:nvGrpSpPr>
        <p:grpSpPr>
          <a:xfrm>
            <a:off x="489241" y="4482608"/>
            <a:ext cx="409876" cy="409822"/>
            <a:chOff x="1335500" y="1010800"/>
            <a:chExt cx="189775" cy="189750"/>
          </a:xfrm>
        </p:grpSpPr>
        <p:sp>
          <p:nvSpPr>
            <p:cNvPr id="523" name="Google Shape;523;p20"/>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20"/>
          <p:cNvSpPr/>
          <p:nvPr/>
        </p:nvSpPr>
        <p:spPr>
          <a:xfrm>
            <a:off x="8020357" y="29957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 name="Google Shape;528;p20"/>
          <p:cNvGrpSpPr/>
          <p:nvPr/>
        </p:nvGrpSpPr>
        <p:grpSpPr>
          <a:xfrm>
            <a:off x="177036" y="4277065"/>
            <a:ext cx="204533" cy="204479"/>
            <a:chOff x="617150" y="1954525"/>
            <a:chExt cx="94700" cy="94675"/>
          </a:xfrm>
        </p:grpSpPr>
        <p:sp>
          <p:nvSpPr>
            <p:cNvPr id="529" name="Google Shape;529;p20"/>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 name="Google Shape;533;p20"/>
          <p:cNvSpPr/>
          <p:nvPr/>
        </p:nvSpPr>
        <p:spPr>
          <a:xfrm>
            <a:off x="305368" y="4856109"/>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8826143" y="7673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txBox="1"/>
          <p:nvPr>
            <p:ph type="title"/>
          </p:nvPr>
        </p:nvSpPr>
        <p:spPr>
          <a:xfrm>
            <a:off x="713225" y="2245200"/>
            <a:ext cx="39156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 name="Google Shape;40;p3"/>
          <p:cNvSpPr txBox="1"/>
          <p:nvPr>
            <p:ph hasCustomPrompt="1" idx="2" type="title"/>
          </p:nvPr>
        </p:nvSpPr>
        <p:spPr>
          <a:xfrm>
            <a:off x="713225" y="1127375"/>
            <a:ext cx="14013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1" name="Google Shape;41;p3"/>
          <p:cNvSpPr txBox="1"/>
          <p:nvPr>
            <p:ph idx="1" type="subTitle"/>
          </p:nvPr>
        </p:nvSpPr>
        <p:spPr>
          <a:xfrm>
            <a:off x="713225" y="3302725"/>
            <a:ext cx="32253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2" name="Google Shape;42;p3"/>
          <p:cNvGrpSpPr/>
          <p:nvPr/>
        </p:nvGrpSpPr>
        <p:grpSpPr>
          <a:xfrm flipH="1">
            <a:off x="8688290" y="2419378"/>
            <a:ext cx="204533" cy="204479"/>
            <a:chOff x="617150" y="1954525"/>
            <a:chExt cx="94700" cy="94675"/>
          </a:xfrm>
        </p:grpSpPr>
        <p:sp>
          <p:nvSpPr>
            <p:cNvPr id="43" name="Google Shape;43;p3"/>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p:nvPr/>
        </p:nvSpPr>
        <p:spPr>
          <a:xfrm flipH="1">
            <a:off x="8644078" y="12245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3"/>
          <p:cNvGrpSpPr/>
          <p:nvPr/>
        </p:nvGrpSpPr>
        <p:grpSpPr>
          <a:xfrm>
            <a:off x="508291" y="505121"/>
            <a:ext cx="409876" cy="409822"/>
            <a:chOff x="1335500" y="1010800"/>
            <a:chExt cx="189775" cy="189750"/>
          </a:xfrm>
        </p:grpSpPr>
        <p:sp>
          <p:nvSpPr>
            <p:cNvPr id="49" name="Google Shape;49;p3"/>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188211" y="2209828"/>
            <a:ext cx="204533" cy="204479"/>
            <a:chOff x="617150" y="1954525"/>
            <a:chExt cx="94700" cy="94675"/>
          </a:xfrm>
        </p:grpSpPr>
        <p:sp>
          <p:nvSpPr>
            <p:cNvPr id="54" name="Google Shape;54;p3"/>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2754360" y="299578"/>
            <a:ext cx="205575" cy="205575"/>
            <a:chOff x="5537425" y="1141100"/>
            <a:chExt cx="94700" cy="94700"/>
          </a:xfrm>
        </p:grpSpPr>
        <p:sp>
          <p:nvSpPr>
            <p:cNvPr id="59" name="Google Shape;59;p3"/>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3"/>
          <p:cNvSpPr/>
          <p:nvPr/>
        </p:nvSpPr>
        <p:spPr>
          <a:xfrm>
            <a:off x="511455" y="4267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2991418" y="5578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1_1">
    <p:spTree>
      <p:nvGrpSpPr>
        <p:cNvPr id="535" name="Shape 535"/>
        <p:cNvGrpSpPr/>
        <p:nvPr/>
      </p:nvGrpSpPr>
      <p:grpSpPr>
        <a:xfrm>
          <a:off x="0" y="0"/>
          <a:ext cx="0" cy="0"/>
          <a:chOff x="0" y="0"/>
          <a:chExt cx="0" cy="0"/>
        </a:xfrm>
      </p:grpSpPr>
      <p:sp>
        <p:nvSpPr>
          <p:cNvPr id="536" name="Google Shape;536;p21"/>
          <p:cNvSpPr txBox="1"/>
          <p:nvPr>
            <p:ph idx="1" type="subTitle"/>
          </p:nvPr>
        </p:nvSpPr>
        <p:spPr>
          <a:xfrm>
            <a:off x="708114" y="3453150"/>
            <a:ext cx="1965300" cy="880800"/>
          </a:xfrm>
          <a:prstGeom prst="rect">
            <a:avLst/>
          </a:prstGeom>
        </p:spPr>
        <p:txBody>
          <a:bodyPr anchorCtr="0" anchor="t" bIns="91425" lIns="126000"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dk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537" name="Google Shape;537;p21"/>
          <p:cNvSpPr txBox="1"/>
          <p:nvPr>
            <p:ph idx="2" type="subTitle"/>
          </p:nvPr>
        </p:nvSpPr>
        <p:spPr>
          <a:xfrm>
            <a:off x="2628438" y="3453150"/>
            <a:ext cx="1965900" cy="877800"/>
          </a:xfrm>
          <a:prstGeom prst="rect">
            <a:avLst/>
          </a:prstGeom>
        </p:spPr>
        <p:txBody>
          <a:bodyPr anchorCtr="0" anchor="t" bIns="91425" lIns="126000"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dk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538" name="Google Shape;538;p21"/>
          <p:cNvSpPr txBox="1"/>
          <p:nvPr>
            <p:ph type="ctrTitle"/>
          </p:nvPr>
        </p:nvSpPr>
        <p:spPr>
          <a:xfrm>
            <a:off x="4549462" y="2948932"/>
            <a:ext cx="1965900" cy="572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2200">
                <a:solidFill>
                  <a:schemeClr val="accent2"/>
                </a:solidFill>
              </a:defRPr>
            </a:lvl1pPr>
            <a:lvl2pPr lvl="1"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2pPr>
            <a:lvl3pPr lvl="2"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3pPr>
            <a:lvl4pPr lvl="3"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4pPr>
            <a:lvl5pPr lvl="4"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5pPr>
            <a:lvl6pPr lvl="5"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6pPr>
            <a:lvl7pPr lvl="6"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7pPr>
            <a:lvl8pPr lvl="7"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8pPr>
            <a:lvl9pPr lvl="8"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9pPr>
          </a:lstStyle>
          <a:p/>
        </p:txBody>
      </p:sp>
      <p:sp>
        <p:nvSpPr>
          <p:cNvPr id="539" name="Google Shape;539;p21"/>
          <p:cNvSpPr txBox="1"/>
          <p:nvPr>
            <p:ph idx="3" type="subTitle"/>
          </p:nvPr>
        </p:nvSpPr>
        <p:spPr>
          <a:xfrm>
            <a:off x="4549362" y="3453150"/>
            <a:ext cx="1965900" cy="877800"/>
          </a:xfrm>
          <a:prstGeom prst="rect">
            <a:avLst/>
          </a:prstGeom>
        </p:spPr>
        <p:txBody>
          <a:bodyPr anchorCtr="0" anchor="t" bIns="91425" lIns="126000"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dk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540" name="Google Shape;540;p21"/>
          <p:cNvSpPr txBox="1"/>
          <p:nvPr>
            <p:ph idx="4" type="ctrTitle"/>
          </p:nvPr>
        </p:nvSpPr>
        <p:spPr>
          <a:xfrm>
            <a:off x="6470286" y="2948932"/>
            <a:ext cx="1965900" cy="572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2200">
                <a:solidFill>
                  <a:schemeClr val="accent3"/>
                </a:solidFill>
              </a:defRPr>
            </a:lvl1pPr>
            <a:lvl2pPr lvl="1"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2pPr>
            <a:lvl3pPr lvl="2"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3pPr>
            <a:lvl4pPr lvl="3"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4pPr>
            <a:lvl5pPr lvl="4"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5pPr>
            <a:lvl6pPr lvl="5"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6pPr>
            <a:lvl7pPr lvl="6"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7pPr>
            <a:lvl8pPr lvl="7"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8pPr>
            <a:lvl9pPr lvl="8"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9pPr>
          </a:lstStyle>
          <a:p/>
        </p:txBody>
      </p:sp>
      <p:sp>
        <p:nvSpPr>
          <p:cNvPr id="541" name="Google Shape;541;p21"/>
          <p:cNvSpPr txBox="1"/>
          <p:nvPr>
            <p:ph idx="5" type="subTitle"/>
          </p:nvPr>
        </p:nvSpPr>
        <p:spPr>
          <a:xfrm>
            <a:off x="6470286" y="3453150"/>
            <a:ext cx="1965900" cy="877800"/>
          </a:xfrm>
          <a:prstGeom prst="rect">
            <a:avLst/>
          </a:prstGeom>
        </p:spPr>
        <p:txBody>
          <a:bodyPr anchorCtr="0" anchor="t" bIns="91425" lIns="126000"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dk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542" name="Google Shape;542;p21"/>
          <p:cNvSpPr txBox="1"/>
          <p:nvPr>
            <p:ph idx="6" type="ctrTitle"/>
          </p:nvPr>
        </p:nvSpPr>
        <p:spPr>
          <a:xfrm>
            <a:off x="707814" y="2948925"/>
            <a:ext cx="1965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2200"/>
            </a:lvl1pPr>
            <a:lvl2pPr lvl="1"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2pPr>
            <a:lvl3pPr lvl="2"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3pPr>
            <a:lvl4pPr lvl="3"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4pPr>
            <a:lvl5pPr lvl="4"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5pPr>
            <a:lvl6pPr lvl="5"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6pPr>
            <a:lvl7pPr lvl="6"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7pPr>
            <a:lvl8pPr lvl="7"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8pPr>
            <a:lvl9pPr lvl="8"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9pPr>
          </a:lstStyle>
          <a:p/>
        </p:txBody>
      </p:sp>
      <p:sp>
        <p:nvSpPr>
          <p:cNvPr id="543" name="Google Shape;543;p21"/>
          <p:cNvSpPr txBox="1"/>
          <p:nvPr>
            <p:ph idx="7" type="ctrTitle"/>
          </p:nvPr>
        </p:nvSpPr>
        <p:spPr>
          <a:xfrm>
            <a:off x="2628638" y="2948932"/>
            <a:ext cx="1965900" cy="572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2200">
                <a:solidFill>
                  <a:schemeClr val="dk2"/>
                </a:solidFill>
              </a:defRPr>
            </a:lvl1pPr>
            <a:lvl2pPr lvl="1"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2pPr>
            <a:lvl3pPr lvl="2"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3pPr>
            <a:lvl4pPr lvl="3"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4pPr>
            <a:lvl5pPr lvl="4"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5pPr>
            <a:lvl6pPr lvl="5"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6pPr>
            <a:lvl7pPr lvl="6"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7pPr>
            <a:lvl8pPr lvl="7"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8pPr>
            <a:lvl9pPr lvl="8" rtl="0">
              <a:spcBef>
                <a:spcPts val="0"/>
              </a:spcBef>
              <a:spcAft>
                <a:spcPts val="0"/>
              </a:spcAft>
              <a:buClr>
                <a:schemeClr val="lt1"/>
              </a:buClr>
              <a:buSzPts val="1800"/>
              <a:buFont typeface="Libre Baskerville"/>
              <a:buNone/>
              <a:defRPr sz="1800">
                <a:solidFill>
                  <a:schemeClr val="lt1"/>
                </a:solidFill>
                <a:latin typeface="Libre Baskerville"/>
                <a:ea typeface="Libre Baskerville"/>
                <a:cs typeface="Libre Baskerville"/>
                <a:sym typeface="Libre Baskerville"/>
              </a:defRPr>
            </a:lvl9pPr>
          </a:lstStyle>
          <a:p/>
        </p:txBody>
      </p:sp>
      <p:sp>
        <p:nvSpPr>
          <p:cNvPr id="544" name="Google Shape;544;p21"/>
          <p:cNvSpPr txBox="1"/>
          <p:nvPr>
            <p:ph idx="8"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45" name="Google Shape;545;p21"/>
          <p:cNvGrpSpPr/>
          <p:nvPr/>
        </p:nvGrpSpPr>
        <p:grpSpPr>
          <a:xfrm>
            <a:off x="8712057" y="2256469"/>
            <a:ext cx="341739" cy="342506"/>
            <a:chOff x="2858675" y="2670400"/>
            <a:chExt cx="189350" cy="189775"/>
          </a:xfrm>
        </p:grpSpPr>
        <p:sp>
          <p:nvSpPr>
            <p:cNvPr id="546" name="Google Shape;546;p21"/>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1"/>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1"/>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1"/>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21"/>
          <p:cNvSpPr/>
          <p:nvPr/>
        </p:nvSpPr>
        <p:spPr>
          <a:xfrm>
            <a:off x="8937718" y="3219787"/>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21"/>
          <p:cNvGrpSpPr/>
          <p:nvPr/>
        </p:nvGrpSpPr>
        <p:grpSpPr>
          <a:xfrm>
            <a:off x="8573227" y="104896"/>
            <a:ext cx="409876" cy="409822"/>
            <a:chOff x="1335500" y="1010800"/>
            <a:chExt cx="189775" cy="189750"/>
          </a:xfrm>
        </p:grpSpPr>
        <p:sp>
          <p:nvSpPr>
            <p:cNvPr id="552" name="Google Shape;552;p21"/>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1"/>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1"/>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1"/>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21"/>
          <p:cNvGrpSpPr/>
          <p:nvPr/>
        </p:nvGrpSpPr>
        <p:grpSpPr>
          <a:xfrm>
            <a:off x="8436172" y="1195803"/>
            <a:ext cx="205575" cy="205575"/>
            <a:chOff x="5537425" y="1141100"/>
            <a:chExt cx="94700" cy="94700"/>
          </a:xfrm>
        </p:grpSpPr>
        <p:sp>
          <p:nvSpPr>
            <p:cNvPr id="557" name="Google Shape;557;p21"/>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1"/>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1"/>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1"/>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21"/>
          <p:cNvSpPr/>
          <p:nvPr/>
        </p:nvSpPr>
        <p:spPr>
          <a:xfrm>
            <a:off x="8632918" y="1924387"/>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 name="Google Shape;562;p21"/>
          <p:cNvGrpSpPr/>
          <p:nvPr/>
        </p:nvGrpSpPr>
        <p:grpSpPr>
          <a:xfrm>
            <a:off x="330057" y="4085269"/>
            <a:ext cx="341739" cy="342506"/>
            <a:chOff x="2858675" y="2670400"/>
            <a:chExt cx="189350" cy="189775"/>
          </a:xfrm>
        </p:grpSpPr>
        <p:sp>
          <p:nvSpPr>
            <p:cNvPr id="563" name="Google Shape;563;p21"/>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1"/>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1"/>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1"/>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21"/>
          <p:cNvSpPr/>
          <p:nvPr/>
        </p:nvSpPr>
        <p:spPr>
          <a:xfrm>
            <a:off x="555718" y="5048587"/>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21"/>
          <p:cNvGrpSpPr/>
          <p:nvPr/>
        </p:nvGrpSpPr>
        <p:grpSpPr>
          <a:xfrm>
            <a:off x="191227" y="1933696"/>
            <a:ext cx="409876" cy="409822"/>
            <a:chOff x="1335500" y="1010800"/>
            <a:chExt cx="189775" cy="189750"/>
          </a:xfrm>
        </p:grpSpPr>
        <p:sp>
          <p:nvSpPr>
            <p:cNvPr id="569" name="Google Shape;569;p21"/>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1"/>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1"/>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1"/>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21"/>
          <p:cNvGrpSpPr/>
          <p:nvPr/>
        </p:nvGrpSpPr>
        <p:grpSpPr>
          <a:xfrm>
            <a:off x="54172" y="3024603"/>
            <a:ext cx="205575" cy="205575"/>
            <a:chOff x="5537425" y="1141100"/>
            <a:chExt cx="94700" cy="94700"/>
          </a:xfrm>
        </p:grpSpPr>
        <p:sp>
          <p:nvSpPr>
            <p:cNvPr id="574" name="Google Shape;574;p21"/>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1"/>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1"/>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1"/>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21"/>
          <p:cNvSpPr/>
          <p:nvPr/>
        </p:nvSpPr>
        <p:spPr>
          <a:xfrm>
            <a:off x="250918" y="3753187"/>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579" name="Shape 579"/>
        <p:cNvGrpSpPr/>
        <p:nvPr/>
      </p:nvGrpSpPr>
      <p:grpSpPr>
        <a:xfrm>
          <a:off x="0" y="0"/>
          <a:ext cx="0" cy="0"/>
          <a:chOff x="0" y="0"/>
          <a:chExt cx="0" cy="0"/>
        </a:xfrm>
      </p:grpSpPr>
      <p:sp>
        <p:nvSpPr>
          <p:cNvPr id="580" name="Google Shape;580;p22"/>
          <p:cNvSpPr txBox="1"/>
          <p:nvPr>
            <p:ph type="title"/>
          </p:nvPr>
        </p:nvSpPr>
        <p:spPr>
          <a:xfrm>
            <a:off x="1101224" y="1835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solidFill>
                  <a:schemeClr val="accent3"/>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1" name="Google Shape;581;p22"/>
          <p:cNvSpPr txBox="1"/>
          <p:nvPr>
            <p:ph idx="1" type="subTitle"/>
          </p:nvPr>
        </p:nvSpPr>
        <p:spPr>
          <a:xfrm>
            <a:off x="1101224"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82" name="Google Shape;582;p22"/>
          <p:cNvSpPr txBox="1"/>
          <p:nvPr>
            <p:ph idx="2" type="title"/>
          </p:nvPr>
        </p:nvSpPr>
        <p:spPr>
          <a:xfrm>
            <a:off x="3578997" y="1835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solidFill>
                  <a:schemeClr val="accent2"/>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3" name="Google Shape;583;p22"/>
          <p:cNvSpPr txBox="1"/>
          <p:nvPr>
            <p:ph idx="3" type="subTitle"/>
          </p:nvPr>
        </p:nvSpPr>
        <p:spPr>
          <a:xfrm>
            <a:off x="3578997"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84" name="Google Shape;584;p22"/>
          <p:cNvSpPr txBox="1"/>
          <p:nvPr>
            <p:ph idx="4" type="title"/>
          </p:nvPr>
        </p:nvSpPr>
        <p:spPr>
          <a:xfrm>
            <a:off x="1101224" y="36591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5" name="Google Shape;585;p22"/>
          <p:cNvSpPr txBox="1"/>
          <p:nvPr>
            <p:ph idx="5" type="subTitle"/>
          </p:nvPr>
        </p:nvSpPr>
        <p:spPr>
          <a:xfrm>
            <a:off x="1101224" y="40933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86" name="Google Shape;586;p22"/>
          <p:cNvSpPr txBox="1"/>
          <p:nvPr>
            <p:ph idx="6" type="title"/>
          </p:nvPr>
        </p:nvSpPr>
        <p:spPr>
          <a:xfrm>
            <a:off x="3578997" y="36591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solidFill>
                  <a:schemeClr val="accent4"/>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7" name="Google Shape;587;p22"/>
          <p:cNvSpPr txBox="1"/>
          <p:nvPr>
            <p:ph idx="7" type="subTitle"/>
          </p:nvPr>
        </p:nvSpPr>
        <p:spPr>
          <a:xfrm>
            <a:off x="3578997" y="40933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88" name="Google Shape;588;p22"/>
          <p:cNvSpPr txBox="1"/>
          <p:nvPr>
            <p:ph idx="8" type="title"/>
          </p:nvPr>
        </p:nvSpPr>
        <p:spPr>
          <a:xfrm>
            <a:off x="6056776" y="1835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solidFill>
                  <a:schemeClr val="accent5"/>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9" name="Google Shape;589;p22"/>
          <p:cNvSpPr txBox="1"/>
          <p:nvPr>
            <p:ph idx="9" type="subTitle"/>
          </p:nvPr>
        </p:nvSpPr>
        <p:spPr>
          <a:xfrm>
            <a:off x="6056776"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90" name="Google Shape;590;p22"/>
          <p:cNvSpPr txBox="1"/>
          <p:nvPr>
            <p:ph idx="13" type="title"/>
          </p:nvPr>
        </p:nvSpPr>
        <p:spPr>
          <a:xfrm>
            <a:off x="6056776" y="365917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sz="2200">
                <a:solidFill>
                  <a:schemeClr val="lt2"/>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91" name="Google Shape;591;p22"/>
          <p:cNvSpPr txBox="1"/>
          <p:nvPr>
            <p:ph idx="14" type="subTitle"/>
          </p:nvPr>
        </p:nvSpPr>
        <p:spPr>
          <a:xfrm>
            <a:off x="6056776" y="4093300"/>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592" name="Google Shape;592;p22"/>
          <p:cNvSpPr txBox="1"/>
          <p:nvPr>
            <p:ph idx="15"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3" name="Google Shape;593;p22"/>
          <p:cNvGrpSpPr/>
          <p:nvPr/>
        </p:nvGrpSpPr>
        <p:grpSpPr>
          <a:xfrm>
            <a:off x="8296199" y="236148"/>
            <a:ext cx="411041" cy="411041"/>
            <a:chOff x="6290200" y="1110775"/>
            <a:chExt cx="189350" cy="189350"/>
          </a:xfrm>
        </p:grpSpPr>
        <p:sp>
          <p:nvSpPr>
            <p:cNvPr id="594" name="Google Shape;594;p22"/>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2"/>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2"/>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2"/>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2"/>
          <p:cNvGrpSpPr/>
          <p:nvPr/>
        </p:nvGrpSpPr>
        <p:grpSpPr>
          <a:xfrm>
            <a:off x="7042837" y="129003"/>
            <a:ext cx="205575" cy="205575"/>
            <a:chOff x="5537425" y="1141100"/>
            <a:chExt cx="94700" cy="94700"/>
          </a:xfrm>
        </p:grpSpPr>
        <p:sp>
          <p:nvSpPr>
            <p:cNvPr id="599" name="Google Shape;599;p22"/>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2"/>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2"/>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2"/>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22"/>
          <p:cNvGrpSpPr/>
          <p:nvPr/>
        </p:nvGrpSpPr>
        <p:grpSpPr>
          <a:xfrm>
            <a:off x="8707240" y="1434654"/>
            <a:ext cx="285623" cy="285623"/>
            <a:chOff x="6605725" y="2012300"/>
            <a:chExt cx="131575" cy="131575"/>
          </a:xfrm>
        </p:grpSpPr>
        <p:sp>
          <p:nvSpPr>
            <p:cNvPr id="604" name="Google Shape;604;p22"/>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2"/>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2"/>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2"/>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 name="Google Shape;608;p22"/>
          <p:cNvSpPr/>
          <p:nvPr/>
        </p:nvSpPr>
        <p:spPr>
          <a:xfrm>
            <a:off x="7844433" y="2149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2"/>
          <p:cNvSpPr/>
          <p:nvPr/>
        </p:nvSpPr>
        <p:spPr>
          <a:xfrm>
            <a:off x="8835033" y="9007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22"/>
          <p:cNvGrpSpPr/>
          <p:nvPr/>
        </p:nvGrpSpPr>
        <p:grpSpPr>
          <a:xfrm rot="10800000">
            <a:off x="451411" y="4526315"/>
            <a:ext cx="411041" cy="411041"/>
            <a:chOff x="6290200" y="1110775"/>
            <a:chExt cx="189350" cy="189350"/>
          </a:xfrm>
        </p:grpSpPr>
        <p:sp>
          <p:nvSpPr>
            <p:cNvPr id="611" name="Google Shape;611;p22"/>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2"/>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2"/>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2"/>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2"/>
          <p:cNvGrpSpPr/>
          <p:nvPr/>
        </p:nvGrpSpPr>
        <p:grpSpPr>
          <a:xfrm rot="10800000">
            <a:off x="1910239" y="4838927"/>
            <a:ext cx="205575" cy="205575"/>
            <a:chOff x="5537425" y="1141100"/>
            <a:chExt cx="94700" cy="94700"/>
          </a:xfrm>
        </p:grpSpPr>
        <p:sp>
          <p:nvSpPr>
            <p:cNvPr id="616" name="Google Shape;616;p22"/>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2"/>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2"/>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2"/>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22"/>
          <p:cNvGrpSpPr/>
          <p:nvPr/>
        </p:nvGrpSpPr>
        <p:grpSpPr>
          <a:xfrm rot="10800000">
            <a:off x="165787" y="3453228"/>
            <a:ext cx="285623" cy="285623"/>
            <a:chOff x="6605725" y="2012300"/>
            <a:chExt cx="131575" cy="131575"/>
          </a:xfrm>
        </p:grpSpPr>
        <p:sp>
          <p:nvSpPr>
            <p:cNvPr id="621" name="Google Shape;621;p22"/>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2"/>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2"/>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2"/>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22"/>
          <p:cNvSpPr/>
          <p:nvPr/>
        </p:nvSpPr>
        <p:spPr>
          <a:xfrm rot="10800000">
            <a:off x="1277879" y="4922245"/>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2"/>
          <p:cNvSpPr/>
          <p:nvPr/>
        </p:nvSpPr>
        <p:spPr>
          <a:xfrm rot="10800000">
            <a:off x="287279" y="4236445"/>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627" name="Shape 627"/>
        <p:cNvGrpSpPr/>
        <p:nvPr/>
      </p:nvGrpSpPr>
      <p:grpSpPr>
        <a:xfrm>
          <a:off x="0" y="0"/>
          <a:ext cx="0" cy="0"/>
          <a:chOff x="0" y="0"/>
          <a:chExt cx="0" cy="0"/>
        </a:xfrm>
      </p:grpSpPr>
      <p:sp>
        <p:nvSpPr>
          <p:cNvPr id="628" name="Google Shape;628;p23"/>
          <p:cNvSpPr txBox="1"/>
          <p:nvPr>
            <p:ph type="ctrTitle"/>
          </p:nvPr>
        </p:nvSpPr>
        <p:spPr>
          <a:xfrm>
            <a:off x="4526050" y="523875"/>
            <a:ext cx="3826800" cy="10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b="1" sz="6000">
                <a:latin typeface="Varela Round"/>
                <a:ea typeface="Varela Round"/>
                <a:cs typeface="Varela Round"/>
                <a:sym typeface="Varela Roun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9" name="Google Shape;629;p23"/>
          <p:cNvSpPr txBox="1"/>
          <p:nvPr>
            <p:ph idx="1" type="subTitle"/>
          </p:nvPr>
        </p:nvSpPr>
        <p:spPr>
          <a:xfrm>
            <a:off x="4526050" y="2535550"/>
            <a:ext cx="3826800" cy="11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solidFill>
                  <a:srgbClr val="8B1A47"/>
                </a:solidFill>
                <a:latin typeface="Montserrat"/>
                <a:ea typeface="Montserrat"/>
                <a:cs typeface="Montserrat"/>
                <a:sym typeface="Montserra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30" name="Google Shape;630;p23"/>
          <p:cNvSpPr txBox="1"/>
          <p:nvPr/>
        </p:nvSpPr>
        <p:spPr>
          <a:xfrm>
            <a:off x="4526050" y="3733800"/>
            <a:ext cx="3826800" cy="742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1"/>
                </a:solidFill>
                <a:latin typeface="Montserrat"/>
                <a:ea typeface="Montserrat"/>
                <a:cs typeface="Montserrat"/>
                <a:sym typeface="Montserrat"/>
              </a:rPr>
              <a:t>CREDITS: This presentation template was created by </a:t>
            </a:r>
            <a:r>
              <a:rPr b="1" lang="en" sz="12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including icons by </a:t>
            </a:r>
            <a:r>
              <a:rPr b="1" lang="en" sz="12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b="1" lang="en" sz="1200">
                <a:solidFill>
                  <a:schemeClr val="dk2"/>
                </a:solidFill>
                <a:latin typeface="Montserrat"/>
                <a:ea typeface="Montserrat"/>
                <a:cs typeface="Montserrat"/>
                <a:sym typeface="Montserrat"/>
              </a:rPr>
              <a:t> </a:t>
            </a:r>
            <a:r>
              <a:rPr lang="en" sz="1200">
                <a:solidFill>
                  <a:schemeClr val="dk1"/>
                </a:solidFill>
                <a:latin typeface="Montserrat"/>
                <a:ea typeface="Montserrat"/>
                <a:cs typeface="Montserrat"/>
                <a:sym typeface="Montserrat"/>
              </a:rPr>
              <a:t>and infographics &amp; images by </a:t>
            </a:r>
            <a:r>
              <a:rPr b="1" lang="en" sz="12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dk2"/>
              </a:solidFill>
              <a:highlight>
                <a:srgbClr val="DFDEFC"/>
              </a:highlight>
              <a:latin typeface="Montserrat"/>
              <a:ea typeface="Montserrat"/>
              <a:cs typeface="Montserrat"/>
              <a:sym typeface="Montserrat"/>
            </a:endParaRPr>
          </a:p>
        </p:txBody>
      </p:sp>
      <p:sp>
        <p:nvSpPr>
          <p:cNvPr id="631" name="Google Shape;631;p23"/>
          <p:cNvSpPr/>
          <p:nvPr/>
        </p:nvSpPr>
        <p:spPr>
          <a:xfrm flipH="1">
            <a:off x="8763911" y="11293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23"/>
          <p:cNvGrpSpPr/>
          <p:nvPr/>
        </p:nvGrpSpPr>
        <p:grpSpPr>
          <a:xfrm flipH="1">
            <a:off x="8352851" y="1346911"/>
            <a:ext cx="204479" cy="204479"/>
            <a:chOff x="1976825" y="1493925"/>
            <a:chExt cx="94675" cy="94675"/>
          </a:xfrm>
        </p:grpSpPr>
        <p:sp>
          <p:nvSpPr>
            <p:cNvPr id="633" name="Google Shape;633;p23"/>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3"/>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3"/>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3"/>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3"/>
          <p:cNvGrpSpPr/>
          <p:nvPr/>
        </p:nvGrpSpPr>
        <p:grpSpPr>
          <a:xfrm>
            <a:off x="8352859" y="287086"/>
            <a:ext cx="411041" cy="411041"/>
            <a:chOff x="6290200" y="1110775"/>
            <a:chExt cx="189350" cy="189350"/>
          </a:xfrm>
        </p:grpSpPr>
        <p:sp>
          <p:nvSpPr>
            <p:cNvPr id="638" name="Google Shape;638;p23"/>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3"/>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3"/>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3"/>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23"/>
          <p:cNvGrpSpPr/>
          <p:nvPr/>
        </p:nvGrpSpPr>
        <p:grpSpPr>
          <a:xfrm>
            <a:off x="8763912" y="4275499"/>
            <a:ext cx="204479" cy="204479"/>
            <a:chOff x="1976825" y="1493925"/>
            <a:chExt cx="94675" cy="94675"/>
          </a:xfrm>
        </p:grpSpPr>
        <p:sp>
          <p:nvSpPr>
            <p:cNvPr id="643" name="Google Shape;643;p23"/>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3"/>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3"/>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3"/>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23"/>
          <p:cNvSpPr/>
          <p:nvPr/>
        </p:nvSpPr>
        <p:spPr>
          <a:xfrm flipH="1">
            <a:off x="8459111" y="47869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648" name="Shape 648"/>
        <p:cNvGrpSpPr/>
        <p:nvPr/>
      </p:nvGrpSpPr>
      <p:grpSpPr>
        <a:xfrm>
          <a:off x="0" y="0"/>
          <a:ext cx="0" cy="0"/>
          <a:chOff x="0" y="0"/>
          <a:chExt cx="0" cy="0"/>
        </a:xfrm>
      </p:grpSpPr>
      <p:grpSp>
        <p:nvGrpSpPr>
          <p:cNvPr id="649" name="Google Shape;649;p24"/>
          <p:cNvGrpSpPr/>
          <p:nvPr/>
        </p:nvGrpSpPr>
        <p:grpSpPr>
          <a:xfrm rot="-5400000">
            <a:off x="8067013" y="4416329"/>
            <a:ext cx="341739" cy="342506"/>
            <a:chOff x="2858675" y="2670400"/>
            <a:chExt cx="189350" cy="189775"/>
          </a:xfrm>
        </p:grpSpPr>
        <p:sp>
          <p:nvSpPr>
            <p:cNvPr id="650" name="Google Shape;650;p24"/>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4"/>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4"/>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4"/>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24"/>
          <p:cNvSpPr/>
          <p:nvPr/>
        </p:nvSpPr>
        <p:spPr>
          <a:xfrm rot="-5400000">
            <a:off x="9029947" y="450242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24"/>
          <p:cNvGrpSpPr/>
          <p:nvPr/>
        </p:nvGrpSpPr>
        <p:grpSpPr>
          <a:xfrm rot="-5400000">
            <a:off x="5915029" y="4487432"/>
            <a:ext cx="409876" cy="409822"/>
            <a:chOff x="1335500" y="1010800"/>
            <a:chExt cx="189775" cy="189750"/>
          </a:xfrm>
        </p:grpSpPr>
        <p:sp>
          <p:nvSpPr>
            <p:cNvPr id="656" name="Google Shape;656;p24"/>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4"/>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4"/>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4"/>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24"/>
          <p:cNvGrpSpPr/>
          <p:nvPr/>
        </p:nvGrpSpPr>
        <p:grpSpPr>
          <a:xfrm rot="-5400000">
            <a:off x="7005963" y="4828761"/>
            <a:ext cx="205575" cy="205575"/>
            <a:chOff x="5537425" y="1141100"/>
            <a:chExt cx="94700" cy="94700"/>
          </a:xfrm>
        </p:grpSpPr>
        <p:sp>
          <p:nvSpPr>
            <p:cNvPr id="661" name="Google Shape;661;p24"/>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4"/>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4"/>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4"/>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24"/>
          <p:cNvSpPr/>
          <p:nvPr/>
        </p:nvSpPr>
        <p:spPr>
          <a:xfrm rot="-5400000">
            <a:off x="7734547" y="480722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 name="Google Shape;666;p24"/>
          <p:cNvGrpSpPr/>
          <p:nvPr/>
        </p:nvGrpSpPr>
        <p:grpSpPr>
          <a:xfrm rot="-5400000">
            <a:off x="2228188" y="53879"/>
            <a:ext cx="341739" cy="342506"/>
            <a:chOff x="2858675" y="2670400"/>
            <a:chExt cx="189350" cy="189775"/>
          </a:xfrm>
        </p:grpSpPr>
        <p:sp>
          <p:nvSpPr>
            <p:cNvPr id="667" name="Google Shape;667;p24"/>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4"/>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4"/>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4"/>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 name="Google Shape;671;p24"/>
          <p:cNvSpPr/>
          <p:nvPr/>
        </p:nvSpPr>
        <p:spPr>
          <a:xfrm rot="-5400000">
            <a:off x="3191122" y="13997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 name="Google Shape;672;p24"/>
          <p:cNvGrpSpPr/>
          <p:nvPr/>
        </p:nvGrpSpPr>
        <p:grpSpPr>
          <a:xfrm rot="-5400000">
            <a:off x="76204" y="124982"/>
            <a:ext cx="409876" cy="409822"/>
            <a:chOff x="1335500" y="1010800"/>
            <a:chExt cx="189775" cy="189750"/>
          </a:xfrm>
        </p:grpSpPr>
        <p:sp>
          <p:nvSpPr>
            <p:cNvPr id="673" name="Google Shape;673;p24"/>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4"/>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4"/>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4"/>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24"/>
          <p:cNvGrpSpPr/>
          <p:nvPr/>
        </p:nvGrpSpPr>
        <p:grpSpPr>
          <a:xfrm rot="-5400000">
            <a:off x="1167138" y="466311"/>
            <a:ext cx="205575" cy="205575"/>
            <a:chOff x="5537425" y="1141100"/>
            <a:chExt cx="94700" cy="94700"/>
          </a:xfrm>
        </p:grpSpPr>
        <p:sp>
          <p:nvSpPr>
            <p:cNvPr id="678" name="Google Shape;678;p24"/>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4"/>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4"/>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4"/>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24"/>
          <p:cNvSpPr/>
          <p:nvPr/>
        </p:nvSpPr>
        <p:spPr>
          <a:xfrm rot="-5400000">
            <a:off x="1895722" y="44477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683" name="Shape 683"/>
        <p:cNvGrpSpPr/>
        <p:nvPr/>
      </p:nvGrpSpPr>
      <p:grpSpPr>
        <a:xfrm>
          <a:off x="0" y="0"/>
          <a:ext cx="0" cy="0"/>
          <a:chOff x="0" y="0"/>
          <a:chExt cx="0" cy="0"/>
        </a:xfrm>
      </p:grpSpPr>
      <p:grpSp>
        <p:nvGrpSpPr>
          <p:cNvPr id="684" name="Google Shape;684;p25"/>
          <p:cNvGrpSpPr/>
          <p:nvPr/>
        </p:nvGrpSpPr>
        <p:grpSpPr>
          <a:xfrm flipH="1">
            <a:off x="462647" y="299573"/>
            <a:ext cx="411041" cy="411041"/>
            <a:chOff x="6290200" y="1110775"/>
            <a:chExt cx="189350" cy="189350"/>
          </a:xfrm>
        </p:grpSpPr>
        <p:sp>
          <p:nvSpPr>
            <p:cNvPr id="685" name="Google Shape;685;p25"/>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5"/>
          <p:cNvGrpSpPr/>
          <p:nvPr/>
        </p:nvGrpSpPr>
        <p:grpSpPr>
          <a:xfrm flipH="1">
            <a:off x="177036" y="1133504"/>
            <a:ext cx="285623" cy="285623"/>
            <a:chOff x="6605725" y="2012300"/>
            <a:chExt cx="131575" cy="131575"/>
          </a:xfrm>
        </p:grpSpPr>
        <p:sp>
          <p:nvSpPr>
            <p:cNvPr id="690" name="Google Shape;690;p25"/>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5"/>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25"/>
          <p:cNvGrpSpPr/>
          <p:nvPr/>
        </p:nvGrpSpPr>
        <p:grpSpPr>
          <a:xfrm flipH="1">
            <a:off x="8265042" y="4482608"/>
            <a:ext cx="409876" cy="409822"/>
            <a:chOff x="1335500" y="1010800"/>
            <a:chExt cx="189775" cy="189750"/>
          </a:xfrm>
        </p:grpSpPr>
        <p:sp>
          <p:nvSpPr>
            <p:cNvPr id="695" name="Google Shape;695;p25"/>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5"/>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5"/>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5"/>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 name="Google Shape;699;p25"/>
          <p:cNvSpPr/>
          <p:nvPr/>
        </p:nvSpPr>
        <p:spPr>
          <a:xfrm flipH="1">
            <a:off x="1113437" y="29957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 name="Google Shape;700;p25"/>
          <p:cNvGrpSpPr/>
          <p:nvPr/>
        </p:nvGrpSpPr>
        <p:grpSpPr>
          <a:xfrm flipH="1">
            <a:off x="8782590" y="4277065"/>
            <a:ext cx="204533" cy="204479"/>
            <a:chOff x="617150" y="1954525"/>
            <a:chExt cx="94700" cy="94675"/>
          </a:xfrm>
        </p:grpSpPr>
        <p:sp>
          <p:nvSpPr>
            <p:cNvPr id="701" name="Google Shape;701;p25"/>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5"/>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5"/>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5"/>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25"/>
          <p:cNvSpPr/>
          <p:nvPr/>
        </p:nvSpPr>
        <p:spPr>
          <a:xfrm flipH="1">
            <a:off x="8822453" y="4856109"/>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5"/>
          <p:cNvSpPr/>
          <p:nvPr/>
        </p:nvSpPr>
        <p:spPr>
          <a:xfrm flipH="1">
            <a:off x="301678" y="7673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3">
    <p:spTree>
      <p:nvGrpSpPr>
        <p:cNvPr id="707" name="Shape 707"/>
        <p:cNvGrpSpPr/>
        <p:nvPr/>
      </p:nvGrpSpPr>
      <p:grpSpPr>
        <a:xfrm>
          <a:off x="0" y="0"/>
          <a:ext cx="0" cy="0"/>
          <a:chOff x="0" y="0"/>
          <a:chExt cx="0" cy="0"/>
        </a:xfrm>
      </p:grpSpPr>
      <p:sp>
        <p:nvSpPr>
          <p:cNvPr id="708" name="Google Shape;708;p26"/>
          <p:cNvSpPr/>
          <p:nvPr/>
        </p:nvSpPr>
        <p:spPr>
          <a:xfrm rot="10800000">
            <a:off x="8763911" y="3944686"/>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 name="Google Shape;709;p26"/>
          <p:cNvGrpSpPr/>
          <p:nvPr/>
        </p:nvGrpSpPr>
        <p:grpSpPr>
          <a:xfrm rot="10800000">
            <a:off x="8352851" y="3558956"/>
            <a:ext cx="204479" cy="204479"/>
            <a:chOff x="1976825" y="1493925"/>
            <a:chExt cx="94675" cy="94675"/>
          </a:xfrm>
        </p:grpSpPr>
        <p:sp>
          <p:nvSpPr>
            <p:cNvPr id="710" name="Google Shape;710;p2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26"/>
          <p:cNvGrpSpPr/>
          <p:nvPr/>
        </p:nvGrpSpPr>
        <p:grpSpPr>
          <a:xfrm flipH="1" rot="10800000">
            <a:off x="8352859" y="4412219"/>
            <a:ext cx="411041" cy="411041"/>
            <a:chOff x="6290200" y="1110775"/>
            <a:chExt cx="189350" cy="189350"/>
          </a:xfrm>
        </p:grpSpPr>
        <p:sp>
          <p:nvSpPr>
            <p:cNvPr id="715" name="Google Shape;715;p26"/>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6"/>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6"/>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6"/>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26"/>
          <p:cNvGrpSpPr/>
          <p:nvPr/>
        </p:nvGrpSpPr>
        <p:grpSpPr>
          <a:xfrm flipH="1" rot="10800000">
            <a:off x="8763912" y="630368"/>
            <a:ext cx="204479" cy="204479"/>
            <a:chOff x="1976825" y="1493925"/>
            <a:chExt cx="94675" cy="94675"/>
          </a:xfrm>
        </p:grpSpPr>
        <p:sp>
          <p:nvSpPr>
            <p:cNvPr id="720" name="Google Shape;720;p2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26"/>
          <p:cNvSpPr/>
          <p:nvPr/>
        </p:nvSpPr>
        <p:spPr>
          <a:xfrm rot="10800000">
            <a:off x="8459111" y="287086"/>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6"/>
          <p:cNvSpPr/>
          <p:nvPr/>
        </p:nvSpPr>
        <p:spPr>
          <a:xfrm flipH="1">
            <a:off x="508736" y="1212584"/>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26"/>
          <p:cNvGrpSpPr/>
          <p:nvPr/>
        </p:nvGrpSpPr>
        <p:grpSpPr>
          <a:xfrm flipH="1">
            <a:off x="97676" y="1430174"/>
            <a:ext cx="204479" cy="204479"/>
            <a:chOff x="1976825" y="1493925"/>
            <a:chExt cx="94675" cy="94675"/>
          </a:xfrm>
        </p:grpSpPr>
        <p:sp>
          <p:nvSpPr>
            <p:cNvPr id="727" name="Google Shape;727;p2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26"/>
          <p:cNvGrpSpPr/>
          <p:nvPr/>
        </p:nvGrpSpPr>
        <p:grpSpPr>
          <a:xfrm>
            <a:off x="97684" y="370348"/>
            <a:ext cx="411041" cy="411041"/>
            <a:chOff x="6290200" y="1110775"/>
            <a:chExt cx="189350" cy="189350"/>
          </a:xfrm>
        </p:grpSpPr>
        <p:sp>
          <p:nvSpPr>
            <p:cNvPr id="732" name="Google Shape;732;p26"/>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6"/>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6"/>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6"/>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26"/>
          <p:cNvGrpSpPr/>
          <p:nvPr/>
        </p:nvGrpSpPr>
        <p:grpSpPr>
          <a:xfrm>
            <a:off x="508737" y="4358761"/>
            <a:ext cx="204479" cy="204479"/>
            <a:chOff x="1976825" y="1493925"/>
            <a:chExt cx="94675" cy="94675"/>
          </a:xfrm>
        </p:grpSpPr>
        <p:sp>
          <p:nvSpPr>
            <p:cNvPr id="737" name="Google Shape;737;p2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26"/>
          <p:cNvSpPr/>
          <p:nvPr/>
        </p:nvSpPr>
        <p:spPr>
          <a:xfrm flipH="1">
            <a:off x="203936" y="4870184"/>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4">
    <p:spTree>
      <p:nvGrpSpPr>
        <p:cNvPr id="742" name="Shape 742"/>
        <p:cNvGrpSpPr/>
        <p:nvPr/>
      </p:nvGrpSpPr>
      <p:grpSpPr>
        <a:xfrm>
          <a:off x="0" y="0"/>
          <a:ext cx="0" cy="0"/>
          <a:chOff x="0" y="0"/>
          <a:chExt cx="0" cy="0"/>
        </a:xfrm>
      </p:grpSpPr>
      <p:grpSp>
        <p:nvGrpSpPr>
          <p:cNvPr id="743" name="Google Shape;743;p27"/>
          <p:cNvGrpSpPr/>
          <p:nvPr/>
        </p:nvGrpSpPr>
        <p:grpSpPr>
          <a:xfrm flipH="1" rot="10800000">
            <a:off x="301482" y="2473285"/>
            <a:ext cx="341739" cy="342506"/>
            <a:chOff x="2858675" y="2670400"/>
            <a:chExt cx="189350" cy="189775"/>
          </a:xfrm>
        </p:grpSpPr>
        <p:sp>
          <p:nvSpPr>
            <p:cNvPr id="744" name="Google Shape;744;p27"/>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7"/>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7"/>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7"/>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 name="Google Shape;748;p27"/>
          <p:cNvSpPr/>
          <p:nvPr/>
        </p:nvSpPr>
        <p:spPr>
          <a:xfrm flipH="1" rot="10800000">
            <a:off x="248368" y="1905121"/>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27"/>
          <p:cNvGrpSpPr/>
          <p:nvPr/>
        </p:nvGrpSpPr>
        <p:grpSpPr>
          <a:xfrm flipH="1" rot="10800000">
            <a:off x="8562361" y="4647182"/>
            <a:ext cx="204479" cy="204479"/>
            <a:chOff x="1976825" y="1493925"/>
            <a:chExt cx="94675" cy="94675"/>
          </a:xfrm>
        </p:grpSpPr>
        <p:sp>
          <p:nvSpPr>
            <p:cNvPr id="750" name="Google Shape;750;p2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27"/>
          <p:cNvGrpSpPr/>
          <p:nvPr/>
        </p:nvGrpSpPr>
        <p:grpSpPr>
          <a:xfrm rot="10800000">
            <a:off x="8766849" y="3290883"/>
            <a:ext cx="205575" cy="205575"/>
            <a:chOff x="5537425" y="1141100"/>
            <a:chExt cx="94700" cy="94700"/>
          </a:xfrm>
        </p:grpSpPr>
        <p:sp>
          <p:nvSpPr>
            <p:cNvPr id="755" name="Google Shape;755;p27"/>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7"/>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7"/>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27"/>
          <p:cNvGrpSpPr/>
          <p:nvPr/>
        </p:nvGrpSpPr>
        <p:grpSpPr>
          <a:xfrm flipH="1" rot="10800000">
            <a:off x="248377" y="4471943"/>
            <a:ext cx="409876" cy="409822"/>
            <a:chOff x="1335500" y="1010800"/>
            <a:chExt cx="189775" cy="189750"/>
          </a:xfrm>
        </p:grpSpPr>
        <p:sp>
          <p:nvSpPr>
            <p:cNvPr id="760" name="Google Shape;760;p27"/>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7"/>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27"/>
          <p:cNvGrpSpPr/>
          <p:nvPr/>
        </p:nvGrpSpPr>
        <p:grpSpPr>
          <a:xfrm rot="10800000">
            <a:off x="6931455" y="4471943"/>
            <a:ext cx="409876" cy="409822"/>
            <a:chOff x="1335500" y="1010800"/>
            <a:chExt cx="189775" cy="189750"/>
          </a:xfrm>
        </p:grpSpPr>
        <p:sp>
          <p:nvSpPr>
            <p:cNvPr id="765" name="Google Shape;765;p27"/>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7"/>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7"/>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 name="Google Shape;769;p27"/>
          <p:cNvSpPr/>
          <p:nvPr/>
        </p:nvSpPr>
        <p:spPr>
          <a:xfrm rot="10800000">
            <a:off x="8644078" y="4001975"/>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4"/>
          <p:cNvSpPr txBox="1"/>
          <p:nvPr>
            <p:ph idx="1" type="body"/>
          </p:nvPr>
        </p:nvSpPr>
        <p:spPr>
          <a:xfrm>
            <a:off x="713225" y="1052175"/>
            <a:ext cx="7704600" cy="35733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AutoNum type="arabicPeriod"/>
              <a:defRPr sz="12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
        <p:nvSpPr>
          <p:cNvPr id="67" name="Google Shape;67;p4"/>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8" name="Google Shape;68;p4"/>
          <p:cNvGrpSpPr/>
          <p:nvPr/>
        </p:nvGrpSpPr>
        <p:grpSpPr>
          <a:xfrm>
            <a:off x="796728" y="190621"/>
            <a:ext cx="409876" cy="409822"/>
            <a:chOff x="1335500" y="1010800"/>
            <a:chExt cx="189775" cy="189750"/>
          </a:xfrm>
        </p:grpSpPr>
        <p:sp>
          <p:nvSpPr>
            <p:cNvPr id="69" name="Google Shape;69;p4"/>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150111" y="552940"/>
            <a:ext cx="204533" cy="204479"/>
            <a:chOff x="617150" y="1954525"/>
            <a:chExt cx="94700" cy="94675"/>
          </a:xfrm>
        </p:grpSpPr>
        <p:sp>
          <p:nvSpPr>
            <p:cNvPr id="74" name="Google Shape;74;p4"/>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4"/>
          <p:cNvSpPr/>
          <p:nvPr/>
        </p:nvSpPr>
        <p:spPr>
          <a:xfrm>
            <a:off x="400618" y="101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4"/>
          <p:cNvGrpSpPr/>
          <p:nvPr/>
        </p:nvGrpSpPr>
        <p:grpSpPr>
          <a:xfrm>
            <a:off x="8122284" y="157548"/>
            <a:ext cx="411041" cy="411041"/>
            <a:chOff x="6290200" y="1110775"/>
            <a:chExt cx="189350" cy="189350"/>
          </a:xfrm>
        </p:grpSpPr>
        <p:sp>
          <p:nvSpPr>
            <p:cNvPr id="80" name="Google Shape;80;p4"/>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4"/>
          <p:cNvGrpSpPr/>
          <p:nvPr/>
        </p:nvGrpSpPr>
        <p:grpSpPr>
          <a:xfrm>
            <a:off x="6488160" y="223378"/>
            <a:ext cx="205575" cy="205575"/>
            <a:chOff x="5537425" y="1141100"/>
            <a:chExt cx="94700" cy="94700"/>
          </a:xfrm>
        </p:grpSpPr>
        <p:sp>
          <p:nvSpPr>
            <p:cNvPr id="85" name="Google Shape;85;p4"/>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4"/>
          <p:cNvGrpSpPr/>
          <p:nvPr/>
        </p:nvGrpSpPr>
        <p:grpSpPr>
          <a:xfrm>
            <a:off x="8807225" y="2114579"/>
            <a:ext cx="285623" cy="285623"/>
            <a:chOff x="6605725" y="2012300"/>
            <a:chExt cx="131575" cy="131575"/>
          </a:xfrm>
        </p:grpSpPr>
        <p:sp>
          <p:nvSpPr>
            <p:cNvPr id="90" name="Google Shape;90;p4"/>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4"/>
          <p:cNvSpPr/>
          <p:nvPr/>
        </p:nvSpPr>
        <p:spPr>
          <a:xfrm>
            <a:off x="8776393" y="60044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sp>
        <p:nvSpPr>
          <p:cNvPr id="96" name="Google Shape;96;p5"/>
          <p:cNvSpPr txBox="1"/>
          <p:nvPr>
            <p:ph type="title"/>
          </p:nvPr>
        </p:nvSpPr>
        <p:spPr>
          <a:xfrm>
            <a:off x="705725" y="740597"/>
            <a:ext cx="2742600" cy="558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7" name="Google Shape;97;p5"/>
          <p:cNvSpPr txBox="1"/>
          <p:nvPr>
            <p:ph idx="2" type="title"/>
          </p:nvPr>
        </p:nvSpPr>
        <p:spPr>
          <a:xfrm>
            <a:off x="5696675" y="2569397"/>
            <a:ext cx="2742600" cy="55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5"/>
          <p:cNvSpPr txBox="1"/>
          <p:nvPr>
            <p:ph idx="1" type="subTitle"/>
          </p:nvPr>
        </p:nvSpPr>
        <p:spPr>
          <a:xfrm>
            <a:off x="6162275" y="3284432"/>
            <a:ext cx="2277000" cy="1010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9" name="Google Shape;99;p5"/>
          <p:cNvSpPr txBox="1"/>
          <p:nvPr>
            <p:ph idx="3" type="subTitle"/>
          </p:nvPr>
        </p:nvSpPr>
        <p:spPr>
          <a:xfrm>
            <a:off x="705725" y="1456825"/>
            <a:ext cx="2275500" cy="10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0" name="Shape 100"/>
        <p:cNvGrpSpPr/>
        <p:nvPr/>
      </p:nvGrpSpPr>
      <p:grpSpPr>
        <a:xfrm>
          <a:off x="0" y="0"/>
          <a:ext cx="0" cy="0"/>
          <a:chOff x="0" y="0"/>
          <a:chExt cx="0" cy="0"/>
        </a:xfrm>
      </p:grpSpPr>
      <p:sp>
        <p:nvSpPr>
          <p:cNvPr id="101" name="Google Shape;101;p6"/>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2" name="Google Shape;102;p6"/>
          <p:cNvGrpSpPr/>
          <p:nvPr/>
        </p:nvGrpSpPr>
        <p:grpSpPr>
          <a:xfrm>
            <a:off x="8167584" y="274248"/>
            <a:ext cx="411041" cy="411041"/>
            <a:chOff x="6290200" y="1110775"/>
            <a:chExt cx="189350" cy="189350"/>
          </a:xfrm>
        </p:grpSpPr>
        <p:sp>
          <p:nvSpPr>
            <p:cNvPr id="103" name="Google Shape;103;p6"/>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6"/>
          <p:cNvGrpSpPr/>
          <p:nvPr/>
        </p:nvGrpSpPr>
        <p:grpSpPr>
          <a:xfrm>
            <a:off x="6914222" y="167103"/>
            <a:ext cx="205575" cy="205575"/>
            <a:chOff x="5537425" y="1141100"/>
            <a:chExt cx="94700" cy="94700"/>
          </a:xfrm>
        </p:grpSpPr>
        <p:sp>
          <p:nvSpPr>
            <p:cNvPr id="108" name="Google Shape;108;p6"/>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6"/>
          <p:cNvGrpSpPr/>
          <p:nvPr/>
        </p:nvGrpSpPr>
        <p:grpSpPr>
          <a:xfrm>
            <a:off x="8578625" y="1472754"/>
            <a:ext cx="285623" cy="285623"/>
            <a:chOff x="6605725" y="2012300"/>
            <a:chExt cx="131575" cy="131575"/>
          </a:xfrm>
        </p:grpSpPr>
        <p:sp>
          <p:nvSpPr>
            <p:cNvPr id="113" name="Google Shape;113;p6"/>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6"/>
          <p:cNvGrpSpPr/>
          <p:nvPr/>
        </p:nvGrpSpPr>
        <p:grpSpPr>
          <a:xfrm>
            <a:off x="1244403" y="167096"/>
            <a:ext cx="409876" cy="409822"/>
            <a:chOff x="1335500" y="1010800"/>
            <a:chExt cx="189775" cy="189750"/>
          </a:xfrm>
        </p:grpSpPr>
        <p:sp>
          <p:nvSpPr>
            <p:cNvPr id="118" name="Google Shape;118;p6"/>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6"/>
          <p:cNvSpPr/>
          <p:nvPr/>
        </p:nvSpPr>
        <p:spPr>
          <a:xfrm>
            <a:off x="392718" y="9024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6"/>
          <p:cNvGrpSpPr/>
          <p:nvPr/>
        </p:nvGrpSpPr>
        <p:grpSpPr>
          <a:xfrm>
            <a:off x="232462" y="168949"/>
            <a:ext cx="204479" cy="204479"/>
            <a:chOff x="1976825" y="1493925"/>
            <a:chExt cx="94675" cy="94675"/>
          </a:xfrm>
        </p:grpSpPr>
        <p:sp>
          <p:nvSpPr>
            <p:cNvPr id="124" name="Google Shape;124;p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6"/>
          <p:cNvSpPr/>
          <p:nvPr/>
        </p:nvSpPr>
        <p:spPr>
          <a:xfrm>
            <a:off x="7715818" y="253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8706418" y="9388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0" name="Shape 130"/>
        <p:cNvGrpSpPr/>
        <p:nvPr/>
      </p:nvGrpSpPr>
      <p:grpSpPr>
        <a:xfrm>
          <a:off x="0" y="0"/>
          <a:ext cx="0" cy="0"/>
          <a:chOff x="0" y="0"/>
          <a:chExt cx="0" cy="0"/>
        </a:xfrm>
      </p:grpSpPr>
      <p:sp>
        <p:nvSpPr>
          <p:cNvPr id="131" name="Google Shape;131;p7"/>
          <p:cNvSpPr txBox="1"/>
          <p:nvPr>
            <p:ph idx="1" type="body"/>
          </p:nvPr>
        </p:nvSpPr>
        <p:spPr>
          <a:xfrm>
            <a:off x="4005800" y="1791500"/>
            <a:ext cx="4412100" cy="2616600"/>
          </a:xfrm>
          <a:prstGeom prst="rect">
            <a:avLst/>
          </a:prstGeom>
        </p:spPr>
        <p:txBody>
          <a:bodyPr anchorCtr="0" anchor="ctr" bIns="91425" lIns="91425" spcFirstLastPara="1" rIns="91425" wrap="square" tIns="91425">
            <a:noAutofit/>
          </a:bodyPr>
          <a:lstStyle>
            <a:lvl1pPr indent="-342900" lvl="0" marL="457200" rtl="0">
              <a:lnSpc>
                <a:spcPct val="100000"/>
              </a:lnSpc>
              <a:spcBef>
                <a:spcPts val="0"/>
              </a:spcBef>
              <a:spcAft>
                <a:spcPts val="0"/>
              </a:spcAft>
              <a:buClr>
                <a:schemeClr val="accent2"/>
              </a:buClr>
              <a:buSzPts val="1800"/>
              <a:buChar char="●"/>
              <a:defRPr sz="1600">
                <a:solidFill>
                  <a:srgbClr val="434343"/>
                </a:solidFill>
              </a:defRPr>
            </a:lvl1pPr>
            <a:lvl2pPr indent="-317500" lvl="1" marL="914400" rtl="0">
              <a:lnSpc>
                <a:spcPct val="115000"/>
              </a:lnSpc>
              <a:spcBef>
                <a:spcPts val="0"/>
              </a:spcBef>
              <a:spcAft>
                <a:spcPts val="0"/>
              </a:spcAft>
              <a:buSzPts val="1400"/>
              <a:buChar char="○"/>
              <a:defRPr>
                <a:solidFill>
                  <a:srgbClr val="434343"/>
                </a:solidFill>
              </a:defRPr>
            </a:lvl2pPr>
            <a:lvl3pPr indent="-317500" lvl="2" marL="1371600" rtl="0">
              <a:lnSpc>
                <a:spcPct val="115000"/>
              </a:lnSpc>
              <a:spcBef>
                <a:spcPts val="1600"/>
              </a:spcBef>
              <a:spcAft>
                <a:spcPts val="0"/>
              </a:spcAft>
              <a:buSzPts val="1400"/>
              <a:buChar char="■"/>
              <a:defRPr>
                <a:solidFill>
                  <a:srgbClr val="434343"/>
                </a:solidFill>
              </a:defRPr>
            </a:lvl3pPr>
            <a:lvl4pPr indent="-317500" lvl="3" marL="1828800" rtl="0">
              <a:lnSpc>
                <a:spcPct val="115000"/>
              </a:lnSpc>
              <a:spcBef>
                <a:spcPts val="1600"/>
              </a:spcBef>
              <a:spcAft>
                <a:spcPts val="0"/>
              </a:spcAft>
              <a:buSzPts val="1400"/>
              <a:buChar char="●"/>
              <a:defRPr>
                <a:solidFill>
                  <a:srgbClr val="434343"/>
                </a:solidFill>
              </a:defRPr>
            </a:lvl4pPr>
            <a:lvl5pPr indent="-317500" lvl="4" marL="2286000" rtl="0">
              <a:lnSpc>
                <a:spcPct val="115000"/>
              </a:lnSpc>
              <a:spcBef>
                <a:spcPts val="1600"/>
              </a:spcBef>
              <a:spcAft>
                <a:spcPts val="0"/>
              </a:spcAft>
              <a:buSzPts val="1400"/>
              <a:buChar char="○"/>
              <a:defRPr>
                <a:solidFill>
                  <a:srgbClr val="434343"/>
                </a:solidFill>
              </a:defRPr>
            </a:lvl5pPr>
            <a:lvl6pPr indent="-317500" lvl="5" marL="2743200" rtl="0">
              <a:lnSpc>
                <a:spcPct val="115000"/>
              </a:lnSpc>
              <a:spcBef>
                <a:spcPts val="1600"/>
              </a:spcBef>
              <a:spcAft>
                <a:spcPts val="0"/>
              </a:spcAft>
              <a:buSzPts val="1400"/>
              <a:buChar char="■"/>
              <a:defRPr>
                <a:solidFill>
                  <a:srgbClr val="434343"/>
                </a:solidFill>
              </a:defRPr>
            </a:lvl6pPr>
            <a:lvl7pPr indent="-317500" lvl="6" marL="3200400" rtl="0">
              <a:lnSpc>
                <a:spcPct val="115000"/>
              </a:lnSpc>
              <a:spcBef>
                <a:spcPts val="1600"/>
              </a:spcBef>
              <a:spcAft>
                <a:spcPts val="0"/>
              </a:spcAft>
              <a:buSzPts val="1400"/>
              <a:buChar char="●"/>
              <a:defRPr>
                <a:solidFill>
                  <a:srgbClr val="434343"/>
                </a:solidFill>
              </a:defRPr>
            </a:lvl7pPr>
            <a:lvl8pPr indent="-317500" lvl="7" marL="3657600" rtl="0">
              <a:lnSpc>
                <a:spcPct val="115000"/>
              </a:lnSpc>
              <a:spcBef>
                <a:spcPts val="1600"/>
              </a:spcBef>
              <a:spcAft>
                <a:spcPts val="0"/>
              </a:spcAft>
              <a:buSzPts val="1400"/>
              <a:buChar char="○"/>
              <a:defRPr>
                <a:solidFill>
                  <a:srgbClr val="434343"/>
                </a:solidFill>
              </a:defRPr>
            </a:lvl8pPr>
            <a:lvl9pPr indent="-317500" lvl="8" marL="4114800" rtl="0">
              <a:lnSpc>
                <a:spcPct val="115000"/>
              </a:lnSpc>
              <a:spcBef>
                <a:spcPts val="1600"/>
              </a:spcBef>
              <a:spcAft>
                <a:spcPts val="1600"/>
              </a:spcAft>
              <a:buSzPts val="1400"/>
              <a:buChar char="■"/>
              <a:defRPr>
                <a:solidFill>
                  <a:srgbClr val="434343"/>
                </a:solidFill>
              </a:defRPr>
            </a:lvl9pPr>
          </a:lstStyle>
          <a:p/>
        </p:txBody>
      </p:sp>
      <p:sp>
        <p:nvSpPr>
          <p:cNvPr id="132" name="Google Shape;132;p7"/>
          <p:cNvSpPr txBox="1"/>
          <p:nvPr>
            <p:ph type="title"/>
          </p:nvPr>
        </p:nvSpPr>
        <p:spPr>
          <a:xfrm>
            <a:off x="4005800" y="544900"/>
            <a:ext cx="4004700" cy="1056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33" name="Google Shape;133;p7"/>
          <p:cNvGrpSpPr/>
          <p:nvPr/>
        </p:nvGrpSpPr>
        <p:grpSpPr>
          <a:xfrm>
            <a:off x="301482" y="2675694"/>
            <a:ext cx="341739" cy="342506"/>
            <a:chOff x="2858675" y="2670400"/>
            <a:chExt cx="189350" cy="189775"/>
          </a:xfrm>
        </p:grpSpPr>
        <p:sp>
          <p:nvSpPr>
            <p:cNvPr id="134" name="Google Shape;134;p7"/>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7"/>
          <p:cNvGrpSpPr/>
          <p:nvPr/>
        </p:nvGrpSpPr>
        <p:grpSpPr>
          <a:xfrm>
            <a:off x="161311" y="881649"/>
            <a:ext cx="204479" cy="204479"/>
            <a:chOff x="1976825" y="1493925"/>
            <a:chExt cx="94675" cy="94675"/>
          </a:xfrm>
        </p:grpSpPr>
        <p:sp>
          <p:nvSpPr>
            <p:cNvPr id="139" name="Google Shape;139;p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7"/>
          <p:cNvGrpSpPr/>
          <p:nvPr/>
        </p:nvGrpSpPr>
        <p:grpSpPr>
          <a:xfrm flipH="1">
            <a:off x="8010491" y="197458"/>
            <a:ext cx="409876" cy="409822"/>
            <a:chOff x="1335500" y="1010800"/>
            <a:chExt cx="189775" cy="189750"/>
          </a:xfrm>
        </p:grpSpPr>
        <p:sp>
          <p:nvSpPr>
            <p:cNvPr id="144" name="Google Shape;144;p7"/>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7"/>
          <p:cNvSpPr/>
          <p:nvPr/>
        </p:nvSpPr>
        <p:spPr>
          <a:xfrm flipH="1">
            <a:off x="8845139" y="9657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7"/>
          <p:cNvGrpSpPr/>
          <p:nvPr/>
        </p:nvGrpSpPr>
        <p:grpSpPr>
          <a:xfrm flipH="1">
            <a:off x="8825624" y="1567103"/>
            <a:ext cx="205575" cy="205575"/>
            <a:chOff x="5537425" y="1141100"/>
            <a:chExt cx="94700" cy="94700"/>
          </a:xfrm>
        </p:grpSpPr>
        <p:sp>
          <p:nvSpPr>
            <p:cNvPr id="150" name="Google Shape;150;p7"/>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4" name="Shape 154"/>
        <p:cNvGrpSpPr/>
        <p:nvPr/>
      </p:nvGrpSpPr>
      <p:grpSpPr>
        <a:xfrm>
          <a:off x="0" y="0"/>
          <a:ext cx="0" cy="0"/>
          <a:chOff x="0" y="0"/>
          <a:chExt cx="0" cy="0"/>
        </a:xfrm>
      </p:grpSpPr>
      <p:sp>
        <p:nvSpPr>
          <p:cNvPr id="155" name="Google Shape;155;p8"/>
          <p:cNvSpPr txBox="1"/>
          <p:nvPr>
            <p:ph type="title"/>
          </p:nvPr>
        </p:nvSpPr>
        <p:spPr>
          <a:xfrm>
            <a:off x="731850" y="791700"/>
            <a:ext cx="4892700" cy="26469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6" name="Google Shape;156;p8"/>
          <p:cNvGrpSpPr/>
          <p:nvPr/>
        </p:nvGrpSpPr>
        <p:grpSpPr>
          <a:xfrm>
            <a:off x="7817484" y="309948"/>
            <a:ext cx="411041" cy="411041"/>
            <a:chOff x="6290200" y="1110775"/>
            <a:chExt cx="189350" cy="189350"/>
          </a:xfrm>
        </p:grpSpPr>
        <p:sp>
          <p:nvSpPr>
            <p:cNvPr id="157" name="Google Shape;157;p8"/>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183360" y="375778"/>
            <a:ext cx="205575" cy="205575"/>
            <a:chOff x="5537425" y="1141100"/>
            <a:chExt cx="94700" cy="94700"/>
          </a:xfrm>
        </p:grpSpPr>
        <p:sp>
          <p:nvSpPr>
            <p:cNvPr id="162" name="Google Shape;162;p8"/>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8"/>
          <p:cNvGrpSpPr/>
          <p:nvPr/>
        </p:nvGrpSpPr>
        <p:grpSpPr>
          <a:xfrm>
            <a:off x="8845158" y="4270227"/>
            <a:ext cx="170915" cy="170915"/>
            <a:chOff x="4207675" y="2947000"/>
            <a:chExt cx="94700" cy="94700"/>
          </a:xfrm>
        </p:grpSpPr>
        <p:sp>
          <p:nvSpPr>
            <p:cNvPr id="167" name="Google Shape;167;p8"/>
            <p:cNvSpPr/>
            <p:nvPr/>
          </p:nvSpPr>
          <p:spPr>
            <a:xfrm>
              <a:off x="4252750" y="2947000"/>
              <a:ext cx="4550" cy="41025"/>
            </a:xfrm>
            <a:custGeom>
              <a:rect b="b" l="l" r="r" t="t"/>
              <a:pathLst>
                <a:path extrusionOk="0" h="1641" w="182">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4252750" y="3000700"/>
              <a:ext cx="4550" cy="41000"/>
            </a:xfrm>
            <a:custGeom>
              <a:rect b="b" l="l" r="r" t="t"/>
              <a:pathLst>
                <a:path extrusionOk="0" h="1640" w="182">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4207675" y="2992100"/>
              <a:ext cx="41000" cy="4525"/>
            </a:xfrm>
            <a:custGeom>
              <a:rect b="b" l="l" r="r" t="t"/>
              <a:pathLst>
                <a:path extrusionOk="0" h="181" w="164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4261375" y="2992100"/>
              <a:ext cx="41000" cy="4525"/>
            </a:xfrm>
            <a:custGeom>
              <a:rect b="b" l="l" r="r" t="t"/>
              <a:pathLst>
                <a:path extrusionOk="0" h="181" w="164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8"/>
          <p:cNvGrpSpPr/>
          <p:nvPr/>
        </p:nvGrpSpPr>
        <p:grpSpPr>
          <a:xfrm>
            <a:off x="1739703" y="171571"/>
            <a:ext cx="409876" cy="409822"/>
            <a:chOff x="1335500" y="1010800"/>
            <a:chExt cx="189775" cy="189750"/>
          </a:xfrm>
        </p:grpSpPr>
        <p:sp>
          <p:nvSpPr>
            <p:cNvPr id="172" name="Google Shape;172;p8"/>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8"/>
          <p:cNvGrpSpPr/>
          <p:nvPr/>
        </p:nvGrpSpPr>
        <p:grpSpPr>
          <a:xfrm>
            <a:off x="188211" y="2209828"/>
            <a:ext cx="204533" cy="204479"/>
            <a:chOff x="617150" y="1954525"/>
            <a:chExt cx="94700" cy="94675"/>
          </a:xfrm>
        </p:grpSpPr>
        <p:sp>
          <p:nvSpPr>
            <p:cNvPr id="177" name="Google Shape;177;p8"/>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8"/>
          <p:cNvSpPr/>
          <p:nvPr/>
        </p:nvSpPr>
        <p:spPr>
          <a:xfrm>
            <a:off x="400618" y="101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2" name="Shape 182"/>
        <p:cNvGrpSpPr/>
        <p:nvPr/>
      </p:nvGrpSpPr>
      <p:grpSpPr>
        <a:xfrm>
          <a:off x="0" y="0"/>
          <a:ext cx="0" cy="0"/>
          <a:chOff x="0" y="0"/>
          <a:chExt cx="0" cy="0"/>
        </a:xfrm>
      </p:grpSpPr>
      <p:sp>
        <p:nvSpPr>
          <p:cNvPr id="183" name="Google Shape;183;p9"/>
          <p:cNvSpPr txBox="1"/>
          <p:nvPr>
            <p:ph type="title"/>
          </p:nvPr>
        </p:nvSpPr>
        <p:spPr>
          <a:xfrm>
            <a:off x="723322" y="1335200"/>
            <a:ext cx="42810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5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4" name="Google Shape;184;p9"/>
          <p:cNvSpPr txBox="1"/>
          <p:nvPr>
            <p:ph idx="1" type="subTitle"/>
          </p:nvPr>
        </p:nvSpPr>
        <p:spPr>
          <a:xfrm>
            <a:off x="723322" y="2126500"/>
            <a:ext cx="3521100" cy="1681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5" name="Google Shape;185;p9"/>
          <p:cNvGrpSpPr/>
          <p:nvPr/>
        </p:nvGrpSpPr>
        <p:grpSpPr>
          <a:xfrm>
            <a:off x="7817484" y="386148"/>
            <a:ext cx="411041" cy="411041"/>
            <a:chOff x="6290200" y="1110775"/>
            <a:chExt cx="189350" cy="189350"/>
          </a:xfrm>
        </p:grpSpPr>
        <p:sp>
          <p:nvSpPr>
            <p:cNvPr id="186" name="Google Shape;186;p9"/>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9"/>
          <p:cNvGrpSpPr/>
          <p:nvPr/>
        </p:nvGrpSpPr>
        <p:grpSpPr>
          <a:xfrm>
            <a:off x="6183360" y="451978"/>
            <a:ext cx="205575" cy="205575"/>
            <a:chOff x="5537425" y="1141100"/>
            <a:chExt cx="94700" cy="94700"/>
          </a:xfrm>
        </p:grpSpPr>
        <p:sp>
          <p:nvSpPr>
            <p:cNvPr id="191" name="Google Shape;191;p9"/>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9"/>
          <p:cNvGrpSpPr/>
          <p:nvPr/>
        </p:nvGrpSpPr>
        <p:grpSpPr>
          <a:xfrm>
            <a:off x="8502425" y="2343179"/>
            <a:ext cx="285623" cy="285623"/>
            <a:chOff x="6605725" y="2012300"/>
            <a:chExt cx="131575" cy="131575"/>
          </a:xfrm>
        </p:grpSpPr>
        <p:sp>
          <p:nvSpPr>
            <p:cNvPr id="196" name="Google Shape;196;p9"/>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9"/>
          <p:cNvGrpSpPr/>
          <p:nvPr/>
        </p:nvGrpSpPr>
        <p:grpSpPr>
          <a:xfrm>
            <a:off x="508291" y="505121"/>
            <a:ext cx="409876" cy="409822"/>
            <a:chOff x="1335500" y="1010800"/>
            <a:chExt cx="189775" cy="189750"/>
          </a:xfrm>
        </p:grpSpPr>
        <p:sp>
          <p:nvSpPr>
            <p:cNvPr id="201" name="Google Shape;201;p9"/>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9"/>
          <p:cNvSpPr/>
          <p:nvPr/>
        </p:nvSpPr>
        <p:spPr>
          <a:xfrm>
            <a:off x="7639357" y="7999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9"/>
          <p:cNvGrpSpPr/>
          <p:nvPr/>
        </p:nvGrpSpPr>
        <p:grpSpPr>
          <a:xfrm>
            <a:off x="188211" y="2209828"/>
            <a:ext cx="204533" cy="204479"/>
            <a:chOff x="617150" y="1954525"/>
            <a:chExt cx="94700" cy="94675"/>
          </a:xfrm>
        </p:grpSpPr>
        <p:sp>
          <p:nvSpPr>
            <p:cNvPr id="207" name="Google Shape;207;p9"/>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9"/>
          <p:cNvSpPr/>
          <p:nvPr/>
        </p:nvSpPr>
        <p:spPr>
          <a:xfrm>
            <a:off x="400618" y="101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8477818" y="29962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9"/>
          <p:cNvGrpSpPr/>
          <p:nvPr/>
        </p:nvGrpSpPr>
        <p:grpSpPr>
          <a:xfrm>
            <a:off x="2754360" y="299578"/>
            <a:ext cx="205575" cy="205575"/>
            <a:chOff x="5537425" y="1141100"/>
            <a:chExt cx="94700" cy="94700"/>
          </a:xfrm>
        </p:grpSpPr>
        <p:sp>
          <p:nvSpPr>
            <p:cNvPr id="214" name="Google Shape;214;p9"/>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9"/>
          <p:cNvSpPr/>
          <p:nvPr/>
        </p:nvSpPr>
        <p:spPr>
          <a:xfrm>
            <a:off x="476818" y="42916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a:off x="2991418" y="5578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0" name="Shape 220"/>
        <p:cNvGrpSpPr/>
        <p:nvPr/>
      </p:nvGrpSpPr>
      <p:grpSpPr>
        <a:xfrm>
          <a:off x="0" y="0"/>
          <a:ext cx="0" cy="0"/>
          <a:chOff x="0" y="0"/>
          <a:chExt cx="0" cy="0"/>
        </a:xfrm>
      </p:grpSpPr>
      <p:sp>
        <p:nvSpPr>
          <p:cNvPr id="221" name="Google Shape;221;p10"/>
          <p:cNvSpPr txBox="1"/>
          <p:nvPr>
            <p:ph type="title"/>
          </p:nvPr>
        </p:nvSpPr>
        <p:spPr>
          <a:xfrm>
            <a:off x="660206" y="2359875"/>
            <a:ext cx="3270600" cy="2377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5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222" name="Google Shape;222;p10"/>
          <p:cNvGrpSpPr/>
          <p:nvPr/>
        </p:nvGrpSpPr>
        <p:grpSpPr>
          <a:xfrm>
            <a:off x="301482" y="2370894"/>
            <a:ext cx="341739" cy="342506"/>
            <a:chOff x="2858675" y="2670400"/>
            <a:chExt cx="189350" cy="189775"/>
          </a:xfrm>
        </p:grpSpPr>
        <p:sp>
          <p:nvSpPr>
            <p:cNvPr id="223" name="Google Shape;223;p10"/>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0"/>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0"/>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0"/>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10"/>
          <p:cNvSpPr/>
          <p:nvPr/>
        </p:nvSpPr>
        <p:spPr>
          <a:xfrm>
            <a:off x="248368" y="32511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10"/>
          <p:cNvGrpSpPr/>
          <p:nvPr/>
        </p:nvGrpSpPr>
        <p:grpSpPr>
          <a:xfrm>
            <a:off x="8562361" y="335024"/>
            <a:ext cx="204479" cy="204479"/>
            <a:chOff x="1976825" y="1493925"/>
            <a:chExt cx="94675" cy="94675"/>
          </a:xfrm>
        </p:grpSpPr>
        <p:sp>
          <p:nvSpPr>
            <p:cNvPr id="229" name="Google Shape;229;p10"/>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0"/>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0"/>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0"/>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0"/>
          <p:cNvGrpSpPr/>
          <p:nvPr/>
        </p:nvGrpSpPr>
        <p:grpSpPr>
          <a:xfrm flipH="1">
            <a:off x="8833524" y="852028"/>
            <a:ext cx="205575" cy="205575"/>
            <a:chOff x="5537425" y="1141100"/>
            <a:chExt cx="94700" cy="94700"/>
          </a:xfrm>
        </p:grpSpPr>
        <p:sp>
          <p:nvSpPr>
            <p:cNvPr id="234" name="Google Shape;234;p10"/>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0"/>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0"/>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10"/>
          <p:cNvGrpSpPr/>
          <p:nvPr/>
        </p:nvGrpSpPr>
        <p:grpSpPr>
          <a:xfrm>
            <a:off x="172177" y="4486396"/>
            <a:ext cx="409876" cy="409822"/>
            <a:chOff x="1335500" y="1010800"/>
            <a:chExt cx="189775" cy="189750"/>
          </a:xfrm>
        </p:grpSpPr>
        <p:sp>
          <p:nvSpPr>
            <p:cNvPr id="239" name="Google Shape;239;p10"/>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0"/>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0"/>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0"/>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0"/>
          <p:cNvGrpSpPr/>
          <p:nvPr/>
        </p:nvGrpSpPr>
        <p:grpSpPr>
          <a:xfrm flipH="1">
            <a:off x="3997755" y="295396"/>
            <a:ext cx="409876" cy="409822"/>
            <a:chOff x="1335500" y="1010800"/>
            <a:chExt cx="189775" cy="189750"/>
          </a:xfrm>
        </p:grpSpPr>
        <p:sp>
          <p:nvSpPr>
            <p:cNvPr id="244" name="Google Shape;244;p10"/>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10"/>
          <p:cNvSpPr/>
          <p:nvPr/>
        </p:nvSpPr>
        <p:spPr>
          <a:xfrm flipH="1">
            <a:off x="8644078" y="11483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10"/>
          <p:cNvGrpSpPr/>
          <p:nvPr/>
        </p:nvGrpSpPr>
        <p:grpSpPr>
          <a:xfrm flipH="1">
            <a:off x="4651116" y="539509"/>
            <a:ext cx="341748" cy="341748"/>
            <a:chOff x="1976825" y="1493925"/>
            <a:chExt cx="94675" cy="94675"/>
          </a:xfrm>
        </p:grpSpPr>
        <p:sp>
          <p:nvSpPr>
            <p:cNvPr id="250" name="Google Shape;250;p10"/>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0"/>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0"/>
          <p:cNvSpPr/>
          <p:nvPr/>
        </p:nvSpPr>
        <p:spPr>
          <a:xfrm flipH="1">
            <a:off x="3717903" y="692209"/>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p:nvPr/>
        </p:nvSpPr>
        <p:spPr>
          <a:xfrm flipH="1">
            <a:off x="5110303" y="2590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10"/>
          <p:cNvGrpSpPr/>
          <p:nvPr/>
        </p:nvGrpSpPr>
        <p:grpSpPr>
          <a:xfrm>
            <a:off x="7673832" y="122994"/>
            <a:ext cx="341739" cy="342506"/>
            <a:chOff x="2858675" y="2670400"/>
            <a:chExt cx="189350" cy="189775"/>
          </a:xfrm>
        </p:grpSpPr>
        <p:sp>
          <p:nvSpPr>
            <p:cNvPr id="257" name="Google Shape;257;p10"/>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0"/>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0"/>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0"/>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Varela Round"/>
              <a:buNone/>
              <a:defRPr b="1" sz="2800">
                <a:solidFill>
                  <a:schemeClr val="dk1"/>
                </a:solidFill>
                <a:latin typeface="Varela Round"/>
                <a:ea typeface="Varela Round"/>
                <a:cs typeface="Varela Round"/>
                <a:sym typeface="Varela Roun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8E9"/>
        </a:solidFill>
      </p:bgPr>
    </p:bg>
    <p:spTree>
      <p:nvGrpSpPr>
        <p:cNvPr id="773" name="Shape 773"/>
        <p:cNvGrpSpPr/>
        <p:nvPr/>
      </p:nvGrpSpPr>
      <p:grpSpPr>
        <a:xfrm>
          <a:off x="0" y="0"/>
          <a:ext cx="0" cy="0"/>
          <a:chOff x="0" y="0"/>
          <a:chExt cx="0" cy="0"/>
        </a:xfrm>
      </p:grpSpPr>
      <p:sp>
        <p:nvSpPr>
          <p:cNvPr id="774" name="Google Shape;774;p28"/>
          <p:cNvSpPr/>
          <p:nvPr/>
        </p:nvSpPr>
        <p:spPr>
          <a:xfrm>
            <a:off x="301475" y="4607775"/>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txBox="1"/>
          <p:nvPr>
            <p:ph type="ctrTitle"/>
          </p:nvPr>
        </p:nvSpPr>
        <p:spPr>
          <a:xfrm>
            <a:off x="149675" y="462650"/>
            <a:ext cx="5660700" cy="27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Pawp: </a:t>
            </a:r>
            <a:endParaRPr/>
          </a:p>
          <a:p>
            <a:pPr indent="0" lvl="0" marL="0" rtl="0" algn="ctr">
              <a:spcBef>
                <a:spcPts val="0"/>
              </a:spcBef>
              <a:spcAft>
                <a:spcPts val="0"/>
              </a:spcAft>
              <a:buNone/>
            </a:pPr>
            <a:r>
              <a:rPr lang="en"/>
              <a:t>The Big Idea </a:t>
            </a:r>
            <a:endParaRPr/>
          </a:p>
          <a:p>
            <a:pPr indent="0" lvl="0" marL="0" rtl="0" algn="ctr">
              <a:spcBef>
                <a:spcPts val="0"/>
              </a:spcBef>
              <a:spcAft>
                <a:spcPts val="0"/>
              </a:spcAft>
              <a:buNone/>
            </a:pPr>
            <a:r>
              <a:rPr lang="en"/>
              <a:t>Leave Behind</a:t>
            </a:r>
            <a:endParaRPr/>
          </a:p>
        </p:txBody>
      </p:sp>
      <p:sp>
        <p:nvSpPr>
          <p:cNvPr id="776" name="Google Shape;776;p28"/>
          <p:cNvSpPr txBox="1"/>
          <p:nvPr>
            <p:ph idx="1" type="subTitle"/>
          </p:nvPr>
        </p:nvSpPr>
        <p:spPr>
          <a:xfrm>
            <a:off x="482050" y="3211875"/>
            <a:ext cx="4784400" cy="11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Erin, Starla, Niko, Brooke</a:t>
            </a:r>
            <a:endParaRPr/>
          </a:p>
        </p:txBody>
      </p:sp>
      <p:grpSp>
        <p:nvGrpSpPr>
          <p:cNvPr id="777" name="Google Shape;777;p28"/>
          <p:cNvGrpSpPr/>
          <p:nvPr/>
        </p:nvGrpSpPr>
        <p:grpSpPr>
          <a:xfrm>
            <a:off x="2945233" y="3662557"/>
            <a:ext cx="341739" cy="342506"/>
            <a:chOff x="2858675" y="2670400"/>
            <a:chExt cx="189350" cy="189775"/>
          </a:xfrm>
        </p:grpSpPr>
        <p:sp>
          <p:nvSpPr>
            <p:cNvPr id="778" name="Google Shape;778;p28"/>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28"/>
          <p:cNvGrpSpPr/>
          <p:nvPr/>
        </p:nvGrpSpPr>
        <p:grpSpPr>
          <a:xfrm>
            <a:off x="5266458" y="4082552"/>
            <a:ext cx="170915" cy="170915"/>
            <a:chOff x="4207675" y="2947000"/>
            <a:chExt cx="94700" cy="94700"/>
          </a:xfrm>
        </p:grpSpPr>
        <p:sp>
          <p:nvSpPr>
            <p:cNvPr id="783" name="Google Shape;783;p28"/>
            <p:cNvSpPr/>
            <p:nvPr/>
          </p:nvSpPr>
          <p:spPr>
            <a:xfrm>
              <a:off x="4252750" y="2947000"/>
              <a:ext cx="4550" cy="41025"/>
            </a:xfrm>
            <a:custGeom>
              <a:rect b="b" l="l" r="r" t="t"/>
              <a:pathLst>
                <a:path extrusionOk="0" h="1641" w="182">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8"/>
            <p:cNvSpPr/>
            <p:nvPr/>
          </p:nvSpPr>
          <p:spPr>
            <a:xfrm>
              <a:off x="4252750" y="3000700"/>
              <a:ext cx="4550" cy="41000"/>
            </a:xfrm>
            <a:custGeom>
              <a:rect b="b" l="l" r="r" t="t"/>
              <a:pathLst>
                <a:path extrusionOk="0" h="1640" w="182">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8"/>
            <p:cNvSpPr/>
            <p:nvPr/>
          </p:nvSpPr>
          <p:spPr>
            <a:xfrm>
              <a:off x="4207675" y="2992100"/>
              <a:ext cx="41000" cy="4525"/>
            </a:xfrm>
            <a:custGeom>
              <a:rect b="b" l="l" r="r" t="t"/>
              <a:pathLst>
                <a:path extrusionOk="0" h="181" w="164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4261375" y="2992100"/>
              <a:ext cx="41000" cy="4525"/>
            </a:xfrm>
            <a:custGeom>
              <a:rect b="b" l="l" r="r" t="t"/>
              <a:pathLst>
                <a:path extrusionOk="0" h="181" w="164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28"/>
          <p:cNvSpPr/>
          <p:nvPr/>
        </p:nvSpPr>
        <p:spPr>
          <a:xfrm>
            <a:off x="4057957" y="41527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4388893" y="784956"/>
            <a:ext cx="36338" cy="36338"/>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28"/>
          <p:cNvGrpSpPr/>
          <p:nvPr/>
        </p:nvGrpSpPr>
        <p:grpSpPr>
          <a:xfrm>
            <a:off x="3339137" y="672099"/>
            <a:ext cx="204479" cy="204479"/>
            <a:chOff x="1976825" y="1493925"/>
            <a:chExt cx="94675" cy="94675"/>
          </a:xfrm>
        </p:grpSpPr>
        <p:sp>
          <p:nvSpPr>
            <p:cNvPr id="790" name="Google Shape;790;p28"/>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28"/>
          <p:cNvSpPr/>
          <p:nvPr/>
        </p:nvSpPr>
        <p:spPr>
          <a:xfrm>
            <a:off x="7792018" y="1777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 name="Google Shape;795;p28"/>
          <p:cNvGrpSpPr/>
          <p:nvPr/>
        </p:nvGrpSpPr>
        <p:grpSpPr>
          <a:xfrm>
            <a:off x="652962" y="4065749"/>
            <a:ext cx="204479" cy="204479"/>
            <a:chOff x="1976825" y="1493925"/>
            <a:chExt cx="94675" cy="94675"/>
          </a:xfrm>
        </p:grpSpPr>
        <p:sp>
          <p:nvSpPr>
            <p:cNvPr id="796" name="Google Shape;796;p28"/>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8"/>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 name="Google Shape;800;p28"/>
          <p:cNvSpPr/>
          <p:nvPr/>
        </p:nvSpPr>
        <p:spPr>
          <a:xfrm>
            <a:off x="6267757" y="22477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28"/>
          <p:cNvGrpSpPr/>
          <p:nvPr/>
        </p:nvGrpSpPr>
        <p:grpSpPr>
          <a:xfrm>
            <a:off x="5564409" y="860247"/>
            <a:ext cx="2853692" cy="4069187"/>
            <a:chOff x="5564409" y="860247"/>
            <a:chExt cx="2853692" cy="4069187"/>
          </a:xfrm>
        </p:grpSpPr>
        <p:sp>
          <p:nvSpPr>
            <p:cNvPr id="802" name="Google Shape;802;p28"/>
            <p:cNvSpPr/>
            <p:nvPr/>
          </p:nvSpPr>
          <p:spPr>
            <a:xfrm>
              <a:off x="6987554" y="1622482"/>
              <a:ext cx="155221" cy="106597"/>
            </a:xfrm>
            <a:custGeom>
              <a:rect b="b" l="l" r="r" t="t"/>
              <a:pathLst>
                <a:path extrusionOk="0" h="3558" w="5181">
                  <a:moveTo>
                    <a:pt x="4852" y="279"/>
                  </a:moveTo>
                  <a:lnTo>
                    <a:pt x="4902" y="2443"/>
                  </a:lnTo>
                  <a:lnTo>
                    <a:pt x="4689" y="2492"/>
                  </a:lnTo>
                  <a:cubicBezTo>
                    <a:pt x="3246" y="2755"/>
                    <a:pt x="1754" y="3033"/>
                    <a:pt x="279" y="3230"/>
                  </a:cubicBezTo>
                  <a:lnTo>
                    <a:pt x="279" y="279"/>
                  </a:lnTo>
                  <a:close/>
                  <a:moveTo>
                    <a:pt x="1" y="1"/>
                  </a:moveTo>
                  <a:lnTo>
                    <a:pt x="1" y="3558"/>
                  </a:lnTo>
                  <a:lnTo>
                    <a:pt x="165" y="3525"/>
                  </a:lnTo>
                  <a:cubicBezTo>
                    <a:pt x="1689" y="3312"/>
                    <a:pt x="3246" y="3033"/>
                    <a:pt x="4738" y="2755"/>
                  </a:cubicBezTo>
                  <a:lnTo>
                    <a:pt x="5180" y="2673"/>
                  </a:lnTo>
                  <a:lnTo>
                    <a:pt x="5131"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6758680" y="1216711"/>
              <a:ext cx="24256" cy="24256"/>
            </a:xfrm>
            <a:custGeom>
              <a:rect b="b" l="l" r="r" t="t"/>
              <a:pathLst>
                <a:path extrusionOk="0" h="673" w="673">
                  <a:moveTo>
                    <a:pt x="328" y="1"/>
                  </a:moveTo>
                  <a:cubicBezTo>
                    <a:pt x="148" y="1"/>
                    <a:pt x="0" y="148"/>
                    <a:pt x="0" y="328"/>
                  </a:cubicBezTo>
                  <a:cubicBezTo>
                    <a:pt x="0" y="509"/>
                    <a:pt x="148" y="673"/>
                    <a:pt x="328" y="673"/>
                  </a:cubicBezTo>
                  <a:cubicBezTo>
                    <a:pt x="508" y="673"/>
                    <a:pt x="672" y="509"/>
                    <a:pt x="672" y="328"/>
                  </a:cubicBezTo>
                  <a:cubicBezTo>
                    <a:pt x="672" y="148"/>
                    <a:pt x="508" y="1"/>
                    <a:pt x="328"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8"/>
            <p:cNvSpPr/>
            <p:nvPr/>
          </p:nvSpPr>
          <p:spPr>
            <a:xfrm>
              <a:off x="6749813" y="1213179"/>
              <a:ext cx="36077" cy="30743"/>
            </a:xfrm>
            <a:custGeom>
              <a:rect b="b" l="l" r="r" t="t"/>
              <a:pathLst>
                <a:path extrusionOk="0" h="853" w="1001">
                  <a:moveTo>
                    <a:pt x="574" y="181"/>
                  </a:moveTo>
                  <a:cubicBezTo>
                    <a:pt x="705" y="181"/>
                    <a:pt x="820" y="295"/>
                    <a:pt x="820" y="426"/>
                  </a:cubicBezTo>
                  <a:cubicBezTo>
                    <a:pt x="820" y="573"/>
                    <a:pt x="696" y="673"/>
                    <a:pt x="570" y="673"/>
                  </a:cubicBezTo>
                  <a:cubicBezTo>
                    <a:pt x="513" y="673"/>
                    <a:pt x="456" y="653"/>
                    <a:pt x="410" y="607"/>
                  </a:cubicBezTo>
                  <a:cubicBezTo>
                    <a:pt x="246" y="443"/>
                    <a:pt x="361" y="181"/>
                    <a:pt x="574" y="181"/>
                  </a:cubicBezTo>
                  <a:close/>
                  <a:moveTo>
                    <a:pt x="576" y="0"/>
                  </a:moveTo>
                  <a:cubicBezTo>
                    <a:pt x="471" y="0"/>
                    <a:pt x="364" y="40"/>
                    <a:pt x="279" y="131"/>
                  </a:cubicBezTo>
                  <a:cubicBezTo>
                    <a:pt x="0" y="394"/>
                    <a:pt x="197" y="853"/>
                    <a:pt x="574" y="853"/>
                  </a:cubicBezTo>
                  <a:cubicBezTo>
                    <a:pt x="803" y="853"/>
                    <a:pt x="1000" y="656"/>
                    <a:pt x="1000" y="426"/>
                  </a:cubicBezTo>
                  <a:cubicBezTo>
                    <a:pt x="1000" y="172"/>
                    <a:pt x="792" y="0"/>
                    <a:pt x="576"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6522999" y="4523301"/>
              <a:ext cx="585832" cy="340103"/>
            </a:xfrm>
            <a:custGeom>
              <a:rect b="b" l="l" r="r" t="t"/>
              <a:pathLst>
                <a:path extrusionOk="0" h="11352" w="19554">
                  <a:moveTo>
                    <a:pt x="7098" y="0"/>
                  </a:moveTo>
                  <a:cubicBezTo>
                    <a:pt x="7245" y="1295"/>
                    <a:pt x="7393" y="2590"/>
                    <a:pt x="7540" y="3868"/>
                  </a:cubicBezTo>
                  <a:cubicBezTo>
                    <a:pt x="7540" y="3868"/>
                    <a:pt x="0" y="11015"/>
                    <a:pt x="10458" y="11343"/>
                  </a:cubicBezTo>
                  <a:cubicBezTo>
                    <a:pt x="10636" y="11348"/>
                    <a:pt x="10809" y="11351"/>
                    <a:pt x="10976" y="11351"/>
                  </a:cubicBezTo>
                  <a:cubicBezTo>
                    <a:pt x="19554" y="11351"/>
                    <a:pt x="14523" y="4081"/>
                    <a:pt x="14523" y="4081"/>
                  </a:cubicBezTo>
                  <a:lnTo>
                    <a:pt x="146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6645774" y="4519346"/>
              <a:ext cx="384053" cy="348222"/>
            </a:xfrm>
            <a:custGeom>
              <a:rect b="b" l="l" r="r" t="t"/>
              <a:pathLst>
                <a:path extrusionOk="0" h="11623" w="12819">
                  <a:moveTo>
                    <a:pt x="10343" y="263"/>
                  </a:moveTo>
                  <a:lnTo>
                    <a:pt x="10261" y="4263"/>
                  </a:lnTo>
                  <a:lnTo>
                    <a:pt x="10294" y="4295"/>
                  </a:lnTo>
                  <a:cubicBezTo>
                    <a:pt x="10310" y="4328"/>
                    <a:pt x="12540" y="7590"/>
                    <a:pt x="11425" y="9639"/>
                  </a:cubicBezTo>
                  <a:cubicBezTo>
                    <a:pt x="10795" y="10776"/>
                    <a:pt x="9257" y="11351"/>
                    <a:pt x="6839" y="11351"/>
                  </a:cubicBezTo>
                  <a:cubicBezTo>
                    <a:pt x="6678" y="11351"/>
                    <a:pt x="6513" y="11349"/>
                    <a:pt x="6344" y="11344"/>
                  </a:cubicBezTo>
                  <a:cubicBezTo>
                    <a:pt x="3311" y="11245"/>
                    <a:pt x="1525" y="10557"/>
                    <a:pt x="1066" y="9328"/>
                  </a:cubicBezTo>
                  <a:cubicBezTo>
                    <a:pt x="263" y="7213"/>
                    <a:pt x="3492" y="4115"/>
                    <a:pt x="3524" y="4099"/>
                  </a:cubicBezTo>
                  <a:lnTo>
                    <a:pt x="3574" y="4050"/>
                  </a:lnTo>
                  <a:lnTo>
                    <a:pt x="3574" y="3984"/>
                  </a:lnTo>
                  <a:cubicBezTo>
                    <a:pt x="3426" y="2771"/>
                    <a:pt x="3295" y="1509"/>
                    <a:pt x="3164" y="263"/>
                  </a:cubicBezTo>
                  <a:close/>
                  <a:moveTo>
                    <a:pt x="2852" y="1"/>
                  </a:moveTo>
                  <a:lnTo>
                    <a:pt x="2869" y="148"/>
                  </a:lnTo>
                  <a:cubicBezTo>
                    <a:pt x="3000" y="1427"/>
                    <a:pt x="3147" y="2706"/>
                    <a:pt x="3295" y="3951"/>
                  </a:cubicBezTo>
                  <a:cubicBezTo>
                    <a:pt x="2869" y="4377"/>
                    <a:pt x="0" y="7279"/>
                    <a:pt x="820" y="9426"/>
                  </a:cubicBezTo>
                  <a:cubicBezTo>
                    <a:pt x="1344" y="10786"/>
                    <a:pt x="3197" y="11524"/>
                    <a:pt x="6344" y="11622"/>
                  </a:cubicBezTo>
                  <a:lnTo>
                    <a:pt x="6868" y="11622"/>
                  </a:lnTo>
                  <a:cubicBezTo>
                    <a:pt x="9392" y="11622"/>
                    <a:pt x="11015" y="10999"/>
                    <a:pt x="11687" y="9770"/>
                  </a:cubicBezTo>
                  <a:cubicBezTo>
                    <a:pt x="12818" y="7672"/>
                    <a:pt x="10819" y="4574"/>
                    <a:pt x="10556" y="4181"/>
                  </a:cubicBezTo>
                  <a:lnTo>
                    <a:pt x="10638" y="1"/>
                  </a:ln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7129983" y="4523301"/>
              <a:ext cx="535799" cy="330725"/>
            </a:xfrm>
            <a:custGeom>
              <a:rect b="b" l="l" r="r" t="t"/>
              <a:pathLst>
                <a:path extrusionOk="0" h="11039" w="17884">
                  <a:moveTo>
                    <a:pt x="0" y="0"/>
                  </a:moveTo>
                  <a:lnTo>
                    <a:pt x="115" y="3950"/>
                  </a:lnTo>
                  <a:lnTo>
                    <a:pt x="115" y="9130"/>
                  </a:lnTo>
                  <a:cubicBezTo>
                    <a:pt x="115" y="9130"/>
                    <a:pt x="10117" y="11039"/>
                    <a:pt x="15099" y="11039"/>
                  </a:cubicBezTo>
                  <a:cubicBezTo>
                    <a:pt x="16775" y="11039"/>
                    <a:pt x="17883" y="10822"/>
                    <a:pt x="17850" y="10245"/>
                  </a:cubicBezTo>
                  <a:cubicBezTo>
                    <a:pt x="17736" y="7950"/>
                    <a:pt x="8327" y="3950"/>
                    <a:pt x="8327" y="3950"/>
                  </a:cubicBezTo>
                  <a:cubicBezTo>
                    <a:pt x="8425" y="2655"/>
                    <a:pt x="8524" y="1328"/>
                    <a:pt x="8606" y="0"/>
                  </a:cubicBez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7125549" y="4518867"/>
              <a:ext cx="543649" cy="338874"/>
            </a:xfrm>
            <a:custGeom>
              <a:rect b="b" l="l" r="r" t="t"/>
              <a:pathLst>
                <a:path extrusionOk="0" h="11311" w="18146">
                  <a:moveTo>
                    <a:pt x="8590" y="279"/>
                  </a:moveTo>
                  <a:cubicBezTo>
                    <a:pt x="8508" y="1558"/>
                    <a:pt x="8409" y="2836"/>
                    <a:pt x="8311" y="4098"/>
                  </a:cubicBezTo>
                  <a:lnTo>
                    <a:pt x="8311" y="4197"/>
                  </a:lnTo>
                  <a:lnTo>
                    <a:pt x="8409" y="4229"/>
                  </a:lnTo>
                  <a:cubicBezTo>
                    <a:pt x="8508" y="4262"/>
                    <a:pt x="17752" y="8213"/>
                    <a:pt x="17867" y="10393"/>
                  </a:cubicBezTo>
                  <a:cubicBezTo>
                    <a:pt x="17867" y="10491"/>
                    <a:pt x="17818" y="10589"/>
                    <a:pt x="17736" y="10638"/>
                  </a:cubicBezTo>
                  <a:cubicBezTo>
                    <a:pt x="17396" y="10937"/>
                    <a:pt x="16485" y="11060"/>
                    <a:pt x="15224" y="11060"/>
                  </a:cubicBezTo>
                  <a:cubicBezTo>
                    <a:pt x="11434" y="11060"/>
                    <a:pt x="4485" y="9950"/>
                    <a:pt x="378" y="9163"/>
                  </a:cubicBezTo>
                  <a:lnTo>
                    <a:pt x="394" y="4098"/>
                  </a:lnTo>
                  <a:lnTo>
                    <a:pt x="296" y="279"/>
                  </a:lnTo>
                  <a:close/>
                  <a:moveTo>
                    <a:pt x="1" y="1"/>
                  </a:moveTo>
                  <a:lnTo>
                    <a:pt x="115" y="4098"/>
                  </a:lnTo>
                  <a:lnTo>
                    <a:pt x="115" y="9393"/>
                  </a:lnTo>
                  <a:lnTo>
                    <a:pt x="214" y="9409"/>
                  </a:lnTo>
                  <a:cubicBezTo>
                    <a:pt x="738" y="9507"/>
                    <a:pt x="10262" y="11311"/>
                    <a:pt x="15195" y="11311"/>
                  </a:cubicBezTo>
                  <a:cubicBezTo>
                    <a:pt x="16539" y="11311"/>
                    <a:pt x="17539" y="11179"/>
                    <a:pt x="17933" y="10852"/>
                  </a:cubicBezTo>
                  <a:cubicBezTo>
                    <a:pt x="18080" y="10737"/>
                    <a:pt x="18146" y="10557"/>
                    <a:pt x="18146" y="10393"/>
                  </a:cubicBezTo>
                  <a:cubicBezTo>
                    <a:pt x="18031" y="8131"/>
                    <a:pt x="9639" y="4459"/>
                    <a:pt x="8606" y="4016"/>
                  </a:cubicBezTo>
                  <a:cubicBezTo>
                    <a:pt x="8721" y="2738"/>
                    <a:pt x="8803" y="1443"/>
                    <a:pt x="8901" y="148"/>
                  </a:cubicBezTo>
                  <a:lnTo>
                    <a:pt x="8901" y="1"/>
                  </a:ln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6449328" y="2510847"/>
              <a:ext cx="1184517" cy="2102332"/>
            </a:xfrm>
            <a:custGeom>
              <a:rect b="b" l="l" r="r" t="t"/>
              <a:pathLst>
                <a:path extrusionOk="0" h="70172" w="39537">
                  <a:moveTo>
                    <a:pt x="12229" y="1"/>
                  </a:moveTo>
                  <a:cubicBezTo>
                    <a:pt x="8524" y="12819"/>
                    <a:pt x="6213" y="24358"/>
                    <a:pt x="5934" y="31537"/>
                  </a:cubicBezTo>
                  <a:cubicBezTo>
                    <a:pt x="5656" y="39225"/>
                    <a:pt x="4426" y="48699"/>
                    <a:pt x="1673" y="62287"/>
                  </a:cubicBezTo>
                  <a:cubicBezTo>
                    <a:pt x="1017" y="65500"/>
                    <a:pt x="411" y="68139"/>
                    <a:pt x="1" y="69893"/>
                  </a:cubicBezTo>
                  <a:lnTo>
                    <a:pt x="39537" y="70172"/>
                  </a:lnTo>
                  <a:cubicBezTo>
                    <a:pt x="38127" y="64648"/>
                    <a:pt x="37062" y="59042"/>
                    <a:pt x="36324" y="53403"/>
                  </a:cubicBezTo>
                  <a:cubicBezTo>
                    <a:pt x="34718" y="41061"/>
                    <a:pt x="35619" y="35357"/>
                    <a:pt x="34488" y="24686"/>
                  </a:cubicBezTo>
                  <a:cubicBezTo>
                    <a:pt x="33865" y="18982"/>
                    <a:pt x="32324" y="10016"/>
                    <a:pt x="29226" y="296"/>
                  </a:cubicBezTo>
                  <a:lnTo>
                    <a:pt x="12229" y="1"/>
                  </a:ln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6444924" y="2506923"/>
              <a:ext cx="1194823" cy="2110182"/>
            </a:xfrm>
            <a:custGeom>
              <a:rect b="b" l="l" r="r" t="t"/>
              <a:pathLst>
                <a:path extrusionOk="0" h="70434" w="39881">
                  <a:moveTo>
                    <a:pt x="12474" y="263"/>
                  </a:moveTo>
                  <a:lnTo>
                    <a:pt x="29275" y="558"/>
                  </a:lnTo>
                  <a:cubicBezTo>
                    <a:pt x="31799" y="8458"/>
                    <a:pt x="33537" y="16588"/>
                    <a:pt x="34488" y="24817"/>
                  </a:cubicBezTo>
                  <a:cubicBezTo>
                    <a:pt x="35012" y="29620"/>
                    <a:pt x="35110" y="33340"/>
                    <a:pt x="35209" y="37258"/>
                  </a:cubicBezTo>
                  <a:cubicBezTo>
                    <a:pt x="35340" y="41929"/>
                    <a:pt x="35455" y="46748"/>
                    <a:pt x="36340" y="53534"/>
                  </a:cubicBezTo>
                  <a:cubicBezTo>
                    <a:pt x="37077" y="59140"/>
                    <a:pt x="38126" y="64680"/>
                    <a:pt x="39520" y="70155"/>
                  </a:cubicBezTo>
                  <a:lnTo>
                    <a:pt x="328" y="69893"/>
                  </a:lnTo>
                  <a:cubicBezTo>
                    <a:pt x="918" y="67434"/>
                    <a:pt x="1459" y="64943"/>
                    <a:pt x="1967" y="62435"/>
                  </a:cubicBezTo>
                  <a:cubicBezTo>
                    <a:pt x="4590" y="49535"/>
                    <a:pt x="5950" y="39749"/>
                    <a:pt x="6229" y="31668"/>
                  </a:cubicBezTo>
                  <a:cubicBezTo>
                    <a:pt x="6491" y="24571"/>
                    <a:pt x="8770" y="13130"/>
                    <a:pt x="12474" y="263"/>
                  </a:cubicBezTo>
                  <a:close/>
                  <a:moveTo>
                    <a:pt x="12277" y="0"/>
                  </a:moveTo>
                  <a:lnTo>
                    <a:pt x="12245" y="99"/>
                  </a:lnTo>
                  <a:cubicBezTo>
                    <a:pt x="8507" y="13015"/>
                    <a:pt x="6213" y="24522"/>
                    <a:pt x="5967" y="31652"/>
                  </a:cubicBezTo>
                  <a:cubicBezTo>
                    <a:pt x="5672" y="39733"/>
                    <a:pt x="4311" y="49486"/>
                    <a:pt x="1705" y="62386"/>
                  </a:cubicBezTo>
                  <a:cubicBezTo>
                    <a:pt x="1180" y="64943"/>
                    <a:pt x="623" y="67500"/>
                    <a:pt x="33" y="69991"/>
                  </a:cubicBezTo>
                  <a:lnTo>
                    <a:pt x="0" y="70155"/>
                  </a:lnTo>
                  <a:lnTo>
                    <a:pt x="39700" y="70434"/>
                  </a:lnTo>
                  <a:lnTo>
                    <a:pt x="39880" y="70434"/>
                  </a:lnTo>
                  <a:lnTo>
                    <a:pt x="39831" y="70270"/>
                  </a:lnTo>
                  <a:cubicBezTo>
                    <a:pt x="38421" y="64746"/>
                    <a:pt x="37356" y="59157"/>
                    <a:pt x="36618" y="53518"/>
                  </a:cubicBezTo>
                  <a:cubicBezTo>
                    <a:pt x="35733" y="46732"/>
                    <a:pt x="35602" y="41929"/>
                    <a:pt x="35487" y="37258"/>
                  </a:cubicBezTo>
                  <a:cubicBezTo>
                    <a:pt x="35389" y="33324"/>
                    <a:pt x="35291" y="29603"/>
                    <a:pt x="34766" y="24800"/>
                  </a:cubicBezTo>
                  <a:cubicBezTo>
                    <a:pt x="33816" y="16507"/>
                    <a:pt x="32045" y="8344"/>
                    <a:pt x="29521" y="394"/>
                  </a:cubicBezTo>
                  <a:lnTo>
                    <a:pt x="29488" y="296"/>
                  </a:lnTo>
                  <a:lnTo>
                    <a:pt x="12376" y="0"/>
                  </a:ln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6621207" y="2390529"/>
              <a:ext cx="296152" cy="2321368"/>
            </a:xfrm>
            <a:custGeom>
              <a:rect b="b" l="l" r="r" t="t"/>
              <a:pathLst>
                <a:path extrusionOk="0" h="77483" w="9885">
                  <a:moveTo>
                    <a:pt x="9606" y="1"/>
                  </a:moveTo>
                  <a:lnTo>
                    <a:pt x="1" y="77450"/>
                  </a:lnTo>
                  <a:lnTo>
                    <a:pt x="279" y="77482"/>
                  </a:lnTo>
                  <a:lnTo>
                    <a:pt x="9885" y="34"/>
                  </a:lnTo>
                  <a:lnTo>
                    <a:pt x="96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6909000" y="2306550"/>
              <a:ext cx="126701" cy="2299908"/>
            </a:xfrm>
            <a:custGeom>
              <a:rect b="b" l="l" r="r" t="t"/>
              <a:pathLst>
                <a:path extrusionOk="0" h="80269" w="4229">
                  <a:moveTo>
                    <a:pt x="3967" y="1"/>
                  </a:moveTo>
                  <a:lnTo>
                    <a:pt x="0" y="80253"/>
                  </a:lnTo>
                  <a:lnTo>
                    <a:pt x="279" y="80269"/>
                  </a:lnTo>
                  <a:lnTo>
                    <a:pt x="4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7164347" y="2345350"/>
              <a:ext cx="56025" cy="2392582"/>
            </a:xfrm>
            <a:custGeom>
              <a:rect b="b" l="l" r="r" t="t"/>
              <a:pathLst>
                <a:path extrusionOk="0" h="79860" w="1870">
                  <a:moveTo>
                    <a:pt x="0" y="1"/>
                  </a:moveTo>
                  <a:lnTo>
                    <a:pt x="1607" y="79859"/>
                  </a:lnTo>
                  <a:lnTo>
                    <a:pt x="1869" y="79859"/>
                  </a:lnTo>
                  <a:lnTo>
                    <a:pt x="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7259139" y="2390529"/>
              <a:ext cx="302024" cy="2337067"/>
            </a:xfrm>
            <a:custGeom>
              <a:rect b="b" l="l" r="r" t="t"/>
              <a:pathLst>
                <a:path extrusionOk="0" h="78007" w="10081">
                  <a:moveTo>
                    <a:pt x="262" y="1"/>
                  </a:moveTo>
                  <a:lnTo>
                    <a:pt x="0" y="34"/>
                  </a:lnTo>
                  <a:lnTo>
                    <a:pt x="9802" y="78007"/>
                  </a:lnTo>
                  <a:lnTo>
                    <a:pt x="10081" y="77974"/>
                  </a:lnTo>
                  <a:lnTo>
                    <a:pt x="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5589934" y="4308370"/>
              <a:ext cx="439569" cy="564920"/>
            </a:xfrm>
            <a:custGeom>
              <a:rect b="b" l="l" r="r" t="t"/>
              <a:pathLst>
                <a:path extrusionOk="0" h="18856" w="14672">
                  <a:moveTo>
                    <a:pt x="4316" y="1"/>
                  </a:moveTo>
                  <a:cubicBezTo>
                    <a:pt x="3764" y="1"/>
                    <a:pt x="3243" y="126"/>
                    <a:pt x="2771" y="388"/>
                  </a:cubicBezTo>
                  <a:cubicBezTo>
                    <a:pt x="116" y="1847"/>
                    <a:pt x="1" y="7092"/>
                    <a:pt x="2525" y="12091"/>
                  </a:cubicBezTo>
                  <a:cubicBezTo>
                    <a:pt x="4600" y="16188"/>
                    <a:pt x="7816" y="18855"/>
                    <a:pt x="10370" y="18855"/>
                  </a:cubicBezTo>
                  <a:cubicBezTo>
                    <a:pt x="10923" y="18855"/>
                    <a:pt x="11445" y="18730"/>
                    <a:pt x="11917" y="18468"/>
                  </a:cubicBezTo>
                  <a:cubicBezTo>
                    <a:pt x="14573" y="17009"/>
                    <a:pt x="14671" y="11764"/>
                    <a:pt x="12147" y="6781"/>
                  </a:cubicBezTo>
                  <a:cubicBezTo>
                    <a:pt x="10072" y="2671"/>
                    <a:pt x="6866" y="1"/>
                    <a:pt x="4316"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5585530" y="4304505"/>
              <a:ext cx="448377" cy="572889"/>
            </a:xfrm>
            <a:custGeom>
              <a:rect b="b" l="l" r="r" t="t"/>
              <a:pathLst>
                <a:path extrusionOk="0" h="19122" w="14966">
                  <a:moveTo>
                    <a:pt x="4371" y="270"/>
                  </a:moveTo>
                  <a:cubicBezTo>
                    <a:pt x="4400" y="270"/>
                    <a:pt x="4430" y="270"/>
                    <a:pt x="4459" y="271"/>
                  </a:cubicBezTo>
                  <a:cubicBezTo>
                    <a:pt x="4885" y="271"/>
                    <a:pt x="5295" y="337"/>
                    <a:pt x="5705" y="468"/>
                  </a:cubicBezTo>
                  <a:cubicBezTo>
                    <a:pt x="8032" y="1189"/>
                    <a:pt x="10507" y="3681"/>
                    <a:pt x="12163" y="6975"/>
                  </a:cubicBezTo>
                  <a:cubicBezTo>
                    <a:pt x="14654" y="11893"/>
                    <a:pt x="14572" y="17056"/>
                    <a:pt x="11982" y="18482"/>
                  </a:cubicBezTo>
                  <a:cubicBezTo>
                    <a:pt x="11548" y="18727"/>
                    <a:pt x="11049" y="18853"/>
                    <a:pt x="10509" y="18853"/>
                  </a:cubicBezTo>
                  <a:cubicBezTo>
                    <a:pt x="10112" y="18853"/>
                    <a:pt x="9693" y="18785"/>
                    <a:pt x="9261" y="18646"/>
                  </a:cubicBezTo>
                  <a:cubicBezTo>
                    <a:pt x="6934" y="17941"/>
                    <a:pt x="4459" y="15450"/>
                    <a:pt x="2803" y="12155"/>
                  </a:cubicBezTo>
                  <a:cubicBezTo>
                    <a:pt x="312" y="7238"/>
                    <a:pt x="394" y="2074"/>
                    <a:pt x="2984" y="632"/>
                  </a:cubicBezTo>
                  <a:cubicBezTo>
                    <a:pt x="3401" y="400"/>
                    <a:pt x="3878" y="270"/>
                    <a:pt x="4371" y="270"/>
                  </a:cubicBezTo>
                  <a:close/>
                  <a:moveTo>
                    <a:pt x="4465" y="1"/>
                  </a:moveTo>
                  <a:cubicBezTo>
                    <a:pt x="3876" y="1"/>
                    <a:pt x="3331" y="135"/>
                    <a:pt x="2852" y="402"/>
                  </a:cubicBezTo>
                  <a:cubicBezTo>
                    <a:pt x="132" y="1894"/>
                    <a:pt x="0" y="7221"/>
                    <a:pt x="2557" y="12286"/>
                  </a:cubicBezTo>
                  <a:cubicBezTo>
                    <a:pt x="4246" y="15630"/>
                    <a:pt x="6786" y="18170"/>
                    <a:pt x="9180" y="18908"/>
                  </a:cubicBezTo>
                  <a:cubicBezTo>
                    <a:pt x="9606" y="19056"/>
                    <a:pt x="10065" y="19121"/>
                    <a:pt x="10507" y="19121"/>
                  </a:cubicBezTo>
                  <a:cubicBezTo>
                    <a:pt x="11065" y="19121"/>
                    <a:pt x="11622" y="18990"/>
                    <a:pt x="12114" y="18728"/>
                  </a:cubicBezTo>
                  <a:cubicBezTo>
                    <a:pt x="14835" y="17220"/>
                    <a:pt x="14966" y="11893"/>
                    <a:pt x="12409" y="6844"/>
                  </a:cubicBezTo>
                  <a:cubicBezTo>
                    <a:pt x="10720" y="3484"/>
                    <a:pt x="8180" y="943"/>
                    <a:pt x="5787" y="206"/>
                  </a:cubicBezTo>
                  <a:cubicBezTo>
                    <a:pt x="5329" y="69"/>
                    <a:pt x="4886" y="1"/>
                    <a:pt x="4465"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5564409" y="4711058"/>
              <a:ext cx="418417" cy="201030"/>
            </a:xfrm>
            <a:custGeom>
              <a:rect b="b" l="l" r="r" t="t"/>
              <a:pathLst>
                <a:path extrusionOk="0" h="6710" w="13966">
                  <a:moveTo>
                    <a:pt x="7189" y="1"/>
                  </a:moveTo>
                  <a:cubicBezTo>
                    <a:pt x="6347" y="1"/>
                    <a:pt x="5422" y="126"/>
                    <a:pt x="4410" y="421"/>
                  </a:cubicBezTo>
                  <a:cubicBezTo>
                    <a:pt x="4410" y="421"/>
                    <a:pt x="1" y="6010"/>
                    <a:pt x="6131" y="6633"/>
                  </a:cubicBezTo>
                  <a:cubicBezTo>
                    <a:pt x="6646" y="6685"/>
                    <a:pt x="7130" y="6709"/>
                    <a:pt x="7585" y="6709"/>
                  </a:cubicBezTo>
                  <a:cubicBezTo>
                    <a:pt x="12536" y="6709"/>
                    <a:pt x="13966" y="3863"/>
                    <a:pt x="13966" y="3863"/>
                  </a:cubicBezTo>
                  <a:cubicBezTo>
                    <a:pt x="13966" y="3863"/>
                    <a:pt x="11870" y="1"/>
                    <a:pt x="7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5627773" y="4707014"/>
              <a:ext cx="359486" cy="209179"/>
            </a:xfrm>
            <a:custGeom>
              <a:rect b="b" l="l" r="r" t="t"/>
              <a:pathLst>
                <a:path extrusionOk="0" h="6982" w="11999">
                  <a:moveTo>
                    <a:pt x="5027" y="278"/>
                  </a:moveTo>
                  <a:cubicBezTo>
                    <a:pt x="9277" y="278"/>
                    <a:pt x="11384" y="3502"/>
                    <a:pt x="11687" y="3998"/>
                  </a:cubicBezTo>
                  <a:cubicBezTo>
                    <a:pt x="11449" y="4415"/>
                    <a:pt x="9858" y="6711"/>
                    <a:pt x="5454" y="6711"/>
                  </a:cubicBezTo>
                  <a:cubicBezTo>
                    <a:pt x="5009" y="6711"/>
                    <a:pt x="4536" y="6688"/>
                    <a:pt x="4032" y="6637"/>
                  </a:cubicBezTo>
                  <a:cubicBezTo>
                    <a:pt x="2426" y="6473"/>
                    <a:pt x="1426" y="5948"/>
                    <a:pt x="1049" y="5080"/>
                  </a:cubicBezTo>
                  <a:cubicBezTo>
                    <a:pt x="361" y="3424"/>
                    <a:pt x="2131" y="982"/>
                    <a:pt x="2360" y="670"/>
                  </a:cubicBezTo>
                  <a:cubicBezTo>
                    <a:pt x="3329" y="395"/>
                    <a:pt x="4217" y="278"/>
                    <a:pt x="5027" y="278"/>
                  </a:cubicBezTo>
                  <a:close/>
                  <a:moveTo>
                    <a:pt x="5053" y="1"/>
                  </a:moveTo>
                  <a:cubicBezTo>
                    <a:pt x="4202" y="1"/>
                    <a:pt x="3267" y="127"/>
                    <a:pt x="2246" y="425"/>
                  </a:cubicBezTo>
                  <a:lnTo>
                    <a:pt x="2213" y="441"/>
                  </a:lnTo>
                  <a:lnTo>
                    <a:pt x="2180" y="474"/>
                  </a:lnTo>
                  <a:cubicBezTo>
                    <a:pt x="2098" y="572"/>
                    <a:pt x="0" y="3277"/>
                    <a:pt x="803" y="5178"/>
                  </a:cubicBezTo>
                  <a:cubicBezTo>
                    <a:pt x="1213" y="6145"/>
                    <a:pt x="2295" y="6735"/>
                    <a:pt x="4000" y="6899"/>
                  </a:cubicBezTo>
                  <a:cubicBezTo>
                    <a:pt x="4491" y="6948"/>
                    <a:pt x="4967" y="6981"/>
                    <a:pt x="5458" y="6981"/>
                  </a:cubicBezTo>
                  <a:cubicBezTo>
                    <a:pt x="10441" y="6981"/>
                    <a:pt x="11949" y="4096"/>
                    <a:pt x="11966" y="4063"/>
                  </a:cubicBezTo>
                  <a:lnTo>
                    <a:pt x="11998" y="3998"/>
                  </a:lnTo>
                  <a:lnTo>
                    <a:pt x="11966" y="3932"/>
                  </a:lnTo>
                  <a:cubicBezTo>
                    <a:pt x="11938" y="3891"/>
                    <a:pt x="9780" y="1"/>
                    <a:pt x="5053"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5660160" y="4814988"/>
              <a:ext cx="49134" cy="61417"/>
            </a:xfrm>
            <a:custGeom>
              <a:rect b="b" l="l" r="r" t="t"/>
              <a:pathLst>
                <a:path extrusionOk="0" h="2050" w="1640">
                  <a:moveTo>
                    <a:pt x="1460" y="0"/>
                  </a:moveTo>
                  <a:cubicBezTo>
                    <a:pt x="1115" y="345"/>
                    <a:pt x="788" y="705"/>
                    <a:pt x="509" y="1099"/>
                  </a:cubicBezTo>
                  <a:cubicBezTo>
                    <a:pt x="329" y="1361"/>
                    <a:pt x="148" y="1623"/>
                    <a:pt x="1" y="1918"/>
                  </a:cubicBezTo>
                  <a:lnTo>
                    <a:pt x="230" y="2049"/>
                  </a:lnTo>
                  <a:cubicBezTo>
                    <a:pt x="378" y="1771"/>
                    <a:pt x="542" y="1508"/>
                    <a:pt x="722" y="1263"/>
                  </a:cubicBezTo>
                  <a:cubicBezTo>
                    <a:pt x="1001" y="886"/>
                    <a:pt x="1312" y="525"/>
                    <a:pt x="1640" y="214"/>
                  </a:cubicBezTo>
                  <a:lnTo>
                    <a:pt x="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a:off x="5754473" y="4850341"/>
              <a:ext cx="42752" cy="63874"/>
            </a:xfrm>
            <a:custGeom>
              <a:rect b="b" l="l" r="r" t="t"/>
              <a:pathLst>
                <a:path extrusionOk="0" h="2132" w="1427">
                  <a:moveTo>
                    <a:pt x="1213" y="1"/>
                  </a:moveTo>
                  <a:cubicBezTo>
                    <a:pt x="951" y="345"/>
                    <a:pt x="705" y="705"/>
                    <a:pt x="475" y="1082"/>
                  </a:cubicBezTo>
                  <a:cubicBezTo>
                    <a:pt x="295" y="1394"/>
                    <a:pt x="131" y="1705"/>
                    <a:pt x="0" y="2033"/>
                  </a:cubicBezTo>
                  <a:lnTo>
                    <a:pt x="246" y="2132"/>
                  </a:lnTo>
                  <a:cubicBezTo>
                    <a:pt x="377" y="1820"/>
                    <a:pt x="541" y="1509"/>
                    <a:pt x="705" y="1214"/>
                  </a:cubicBezTo>
                  <a:cubicBezTo>
                    <a:pt x="918" y="853"/>
                    <a:pt x="1164" y="492"/>
                    <a:pt x="1426" y="165"/>
                  </a:cubicBezTo>
                  <a:lnTo>
                    <a:pt x="1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5702882" y="4827751"/>
              <a:ext cx="56025" cy="76158"/>
            </a:xfrm>
            <a:custGeom>
              <a:rect b="b" l="l" r="r" t="t"/>
              <a:pathLst>
                <a:path extrusionOk="0" h="2542" w="1870">
                  <a:moveTo>
                    <a:pt x="1673" y="1"/>
                  </a:moveTo>
                  <a:cubicBezTo>
                    <a:pt x="1263" y="427"/>
                    <a:pt x="886" y="902"/>
                    <a:pt x="558" y="1410"/>
                  </a:cubicBezTo>
                  <a:cubicBezTo>
                    <a:pt x="345" y="1738"/>
                    <a:pt x="165" y="2082"/>
                    <a:pt x="1" y="2427"/>
                  </a:cubicBezTo>
                  <a:lnTo>
                    <a:pt x="247" y="2541"/>
                  </a:lnTo>
                  <a:cubicBezTo>
                    <a:pt x="411" y="2197"/>
                    <a:pt x="591" y="1869"/>
                    <a:pt x="788" y="1558"/>
                  </a:cubicBezTo>
                  <a:cubicBezTo>
                    <a:pt x="1099" y="1066"/>
                    <a:pt x="1460" y="607"/>
                    <a:pt x="1870" y="197"/>
                  </a:cubicBezTo>
                  <a:lnTo>
                    <a:pt x="16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6534294" y="4321822"/>
              <a:ext cx="439539" cy="565040"/>
            </a:xfrm>
            <a:custGeom>
              <a:rect b="b" l="l" r="r" t="t"/>
              <a:pathLst>
                <a:path extrusionOk="0" h="18860" w="14671">
                  <a:moveTo>
                    <a:pt x="10378" y="0"/>
                  </a:moveTo>
                  <a:cubicBezTo>
                    <a:pt x="7823" y="0"/>
                    <a:pt x="4602" y="2660"/>
                    <a:pt x="2525" y="6774"/>
                  </a:cubicBezTo>
                  <a:cubicBezTo>
                    <a:pt x="0" y="11774"/>
                    <a:pt x="99" y="17002"/>
                    <a:pt x="2771" y="18478"/>
                  </a:cubicBezTo>
                  <a:cubicBezTo>
                    <a:pt x="3241" y="18736"/>
                    <a:pt x="3759" y="18859"/>
                    <a:pt x="4308" y="18859"/>
                  </a:cubicBezTo>
                  <a:cubicBezTo>
                    <a:pt x="6860" y="18859"/>
                    <a:pt x="10069" y="16199"/>
                    <a:pt x="12146" y="12085"/>
                  </a:cubicBezTo>
                  <a:cubicBezTo>
                    <a:pt x="14671" y="7086"/>
                    <a:pt x="14572" y="1857"/>
                    <a:pt x="11917" y="382"/>
                  </a:cubicBezTo>
                  <a:cubicBezTo>
                    <a:pt x="11447" y="123"/>
                    <a:pt x="10928" y="0"/>
                    <a:pt x="10378"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6529860" y="4317777"/>
              <a:ext cx="448407" cy="572889"/>
            </a:xfrm>
            <a:custGeom>
              <a:rect b="b" l="l" r="r" t="t"/>
              <a:pathLst>
                <a:path extrusionOk="0" h="19122" w="14967">
                  <a:moveTo>
                    <a:pt x="10508" y="271"/>
                  </a:moveTo>
                  <a:cubicBezTo>
                    <a:pt x="11016" y="271"/>
                    <a:pt x="11540" y="402"/>
                    <a:pt x="11983" y="648"/>
                  </a:cubicBezTo>
                  <a:cubicBezTo>
                    <a:pt x="14573" y="2074"/>
                    <a:pt x="14655" y="7253"/>
                    <a:pt x="12163" y="12171"/>
                  </a:cubicBezTo>
                  <a:cubicBezTo>
                    <a:pt x="10508" y="15449"/>
                    <a:pt x="8033" y="17941"/>
                    <a:pt x="5705" y="18662"/>
                  </a:cubicBezTo>
                  <a:cubicBezTo>
                    <a:pt x="5270" y="18795"/>
                    <a:pt x="4848" y="18862"/>
                    <a:pt x="4446" y="18862"/>
                  </a:cubicBezTo>
                  <a:cubicBezTo>
                    <a:pt x="3909" y="18862"/>
                    <a:pt x="3409" y="18742"/>
                    <a:pt x="2968" y="18498"/>
                  </a:cubicBezTo>
                  <a:cubicBezTo>
                    <a:pt x="378" y="17072"/>
                    <a:pt x="312" y="11892"/>
                    <a:pt x="2787" y="6975"/>
                  </a:cubicBezTo>
                  <a:cubicBezTo>
                    <a:pt x="4459" y="3697"/>
                    <a:pt x="6934" y="1205"/>
                    <a:pt x="9262" y="484"/>
                  </a:cubicBezTo>
                  <a:cubicBezTo>
                    <a:pt x="9655" y="353"/>
                    <a:pt x="10082" y="287"/>
                    <a:pt x="10508" y="271"/>
                  </a:cubicBezTo>
                  <a:close/>
                  <a:moveTo>
                    <a:pt x="10490" y="0"/>
                  </a:moveTo>
                  <a:cubicBezTo>
                    <a:pt x="10070" y="0"/>
                    <a:pt x="9631" y="69"/>
                    <a:pt x="9180" y="205"/>
                  </a:cubicBezTo>
                  <a:cubicBezTo>
                    <a:pt x="6787" y="943"/>
                    <a:pt x="4246" y="3483"/>
                    <a:pt x="2542" y="6844"/>
                  </a:cubicBezTo>
                  <a:cubicBezTo>
                    <a:pt x="1" y="11909"/>
                    <a:pt x="132" y="17236"/>
                    <a:pt x="2837" y="18727"/>
                  </a:cubicBezTo>
                  <a:cubicBezTo>
                    <a:pt x="3304" y="18976"/>
                    <a:pt x="3830" y="19122"/>
                    <a:pt x="4373" y="19122"/>
                  </a:cubicBezTo>
                  <a:cubicBezTo>
                    <a:pt x="4402" y="19122"/>
                    <a:pt x="4430" y="19122"/>
                    <a:pt x="4459" y="19121"/>
                  </a:cubicBezTo>
                  <a:cubicBezTo>
                    <a:pt x="4902" y="19121"/>
                    <a:pt x="5361" y="19055"/>
                    <a:pt x="5787" y="18908"/>
                  </a:cubicBezTo>
                  <a:cubicBezTo>
                    <a:pt x="8180" y="18186"/>
                    <a:pt x="10721" y="15629"/>
                    <a:pt x="12409" y="12286"/>
                  </a:cubicBezTo>
                  <a:cubicBezTo>
                    <a:pt x="14966" y="7221"/>
                    <a:pt x="14835" y="1894"/>
                    <a:pt x="12114" y="402"/>
                  </a:cubicBezTo>
                  <a:cubicBezTo>
                    <a:pt x="11626" y="134"/>
                    <a:pt x="11077" y="0"/>
                    <a:pt x="10490"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6580941" y="4724330"/>
              <a:ext cx="418417" cy="201000"/>
            </a:xfrm>
            <a:custGeom>
              <a:rect b="b" l="l" r="r" t="t"/>
              <a:pathLst>
                <a:path extrusionOk="0" h="6709" w="13966">
                  <a:moveTo>
                    <a:pt x="6777" y="0"/>
                  </a:moveTo>
                  <a:cubicBezTo>
                    <a:pt x="2096" y="0"/>
                    <a:pt x="1" y="3862"/>
                    <a:pt x="1" y="3862"/>
                  </a:cubicBezTo>
                  <a:cubicBezTo>
                    <a:pt x="1" y="3862"/>
                    <a:pt x="1417" y="6709"/>
                    <a:pt x="6378" y="6709"/>
                  </a:cubicBezTo>
                  <a:cubicBezTo>
                    <a:pt x="6834" y="6709"/>
                    <a:pt x="7319" y="6685"/>
                    <a:pt x="7836" y="6633"/>
                  </a:cubicBezTo>
                  <a:cubicBezTo>
                    <a:pt x="13966" y="6010"/>
                    <a:pt x="9557" y="420"/>
                    <a:pt x="9557" y="420"/>
                  </a:cubicBezTo>
                  <a:cubicBezTo>
                    <a:pt x="8545" y="125"/>
                    <a:pt x="7619" y="0"/>
                    <a:pt x="67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6576537" y="4720465"/>
              <a:ext cx="359486" cy="208969"/>
            </a:xfrm>
            <a:custGeom>
              <a:rect b="b" l="l" r="r" t="t"/>
              <a:pathLst>
                <a:path extrusionOk="0" h="6975" w="11999">
                  <a:moveTo>
                    <a:pt x="6963" y="272"/>
                  </a:moveTo>
                  <a:cubicBezTo>
                    <a:pt x="7771" y="272"/>
                    <a:pt x="8656" y="389"/>
                    <a:pt x="9622" y="664"/>
                  </a:cubicBezTo>
                  <a:cubicBezTo>
                    <a:pt x="9868" y="975"/>
                    <a:pt x="11638" y="3418"/>
                    <a:pt x="10933" y="5073"/>
                  </a:cubicBezTo>
                  <a:cubicBezTo>
                    <a:pt x="10572" y="5942"/>
                    <a:pt x="9573" y="6467"/>
                    <a:pt x="7966" y="6630"/>
                  </a:cubicBezTo>
                  <a:cubicBezTo>
                    <a:pt x="7451" y="6684"/>
                    <a:pt x="6967" y="6709"/>
                    <a:pt x="6513" y="6709"/>
                  </a:cubicBezTo>
                  <a:cubicBezTo>
                    <a:pt x="2120" y="6709"/>
                    <a:pt x="549" y="4409"/>
                    <a:pt x="312" y="4008"/>
                  </a:cubicBezTo>
                  <a:cubicBezTo>
                    <a:pt x="601" y="3512"/>
                    <a:pt x="2708" y="272"/>
                    <a:pt x="6963" y="272"/>
                  </a:cubicBezTo>
                  <a:close/>
                  <a:moveTo>
                    <a:pt x="6953" y="1"/>
                  </a:moveTo>
                  <a:cubicBezTo>
                    <a:pt x="2220" y="1"/>
                    <a:pt x="47" y="3901"/>
                    <a:pt x="33" y="3942"/>
                  </a:cubicBezTo>
                  <a:lnTo>
                    <a:pt x="0" y="4008"/>
                  </a:lnTo>
                  <a:lnTo>
                    <a:pt x="33" y="4073"/>
                  </a:lnTo>
                  <a:cubicBezTo>
                    <a:pt x="49" y="4106"/>
                    <a:pt x="1541" y="6975"/>
                    <a:pt x="6540" y="6975"/>
                  </a:cubicBezTo>
                  <a:cubicBezTo>
                    <a:pt x="7016" y="6975"/>
                    <a:pt x="7507" y="6958"/>
                    <a:pt x="7999" y="6909"/>
                  </a:cubicBezTo>
                  <a:cubicBezTo>
                    <a:pt x="9704" y="6729"/>
                    <a:pt x="10786" y="6155"/>
                    <a:pt x="11195" y="5188"/>
                  </a:cubicBezTo>
                  <a:cubicBezTo>
                    <a:pt x="11999" y="3270"/>
                    <a:pt x="9900" y="582"/>
                    <a:pt x="9818" y="467"/>
                  </a:cubicBezTo>
                  <a:lnTo>
                    <a:pt x="9786" y="435"/>
                  </a:lnTo>
                  <a:lnTo>
                    <a:pt x="9737" y="418"/>
                  </a:lnTo>
                  <a:cubicBezTo>
                    <a:pt x="8725" y="125"/>
                    <a:pt x="7798" y="1"/>
                    <a:pt x="6953"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6853994" y="4828260"/>
              <a:ext cx="49613" cy="61387"/>
            </a:xfrm>
            <a:custGeom>
              <a:rect b="b" l="l" r="r" t="t"/>
              <a:pathLst>
                <a:path extrusionOk="0" h="2049" w="1656">
                  <a:moveTo>
                    <a:pt x="197" y="0"/>
                  </a:moveTo>
                  <a:lnTo>
                    <a:pt x="0" y="213"/>
                  </a:lnTo>
                  <a:cubicBezTo>
                    <a:pt x="574" y="738"/>
                    <a:pt x="1049" y="1361"/>
                    <a:pt x="1410" y="2049"/>
                  </a:cubicBezTo>
                  <a:lnTo>
                    <a:pt x="1656" y="1918"/>
                  </a:lnTo>
                  <a:cubicBezTo>
                    <a:pt x="1492" y="1623"/>
                    <a:pt x="1328" y="1361"/>
                    <a:pt x="1131" y="1098"/>
                  </a:cubicBezTo>
                  <a:cubicBezTo>
                    <a:pt x="853" y="705"/>
                    <a:pt x="541" y="328"/>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6766092" y="4863613"/>
              <a:ext cx="43232" cy="64353"/>
            </a:xfrm>
            <a:custGeom>
              <a:rect b="b" l="l" r="r" t="t"/>
              <a:pathLst>
                <a:path extrusionOk="0" h="2148" w="1443">
                  <a:moveTo>
                    <a:pt x="213" y="0"/>
                  </a:moveTo>
                  <a:lnTo>
                    <a:pt x="0" y="164"/>
                  </a:lnTo>
                  <a:cubicBezTo>
                    <a:pt x="262" y="508"/>
                    <a:pt x="508" y="853"/>
                    <a:pt x="721" y="1230"/>
                  </a:cubicBezTo>
                  <a:cubicBezTo>
                    <a:pt x="902" y="1525"/>
                    <a:pt x="1049" y="1836"/>
                    <a:pt x="1197" y="2147"/>
                  </a:cubicBezTo>
                  <a:lnTo>
                    <a:pt x="1443" y="2033"/>
                  </a:lnTo>
                  <a:cubicBezTo>
                    <a:pt x="1115" y="1312"/>
                    <a:pt x="705" y="623"/>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6804890" y="4841503"/>
              <a:ext cx="55995" cy="76158"/>
            </a:xfrm>
            <a:custGeom>
              <a:rect b="b" l="l" r="r" t="t"/>
              <a:pathLst>
                <a:path extrusionOk="0" h="2542" w="1869">
                  <a:moveTo>
                    <a:pt x="197" y="1"/>
                  </a:moveTo>
                  <a:lnTo>
                    <a:pt x="0" y="197"/>
                  </a:lnTo>
                  <a:cubicBezTo>
                    <a:pt x="393" y="607"/>
                    <a:pt x="754" y="1066"/>
                    <a:pt x="1082" y="1558"/>
                  </a:cubicBezTo>
                  <a:cubicBezTo>
                    <a:pt x="1279" y="1869"/>
                    <a:pt x="1459" y="2197"/>
                    <a:pt x="1623" y="2541"/>
                  </a:cubicBezTo>
                  <a:lnTo>
                    <a:pt x="1869" y="2427"/>
                  </a:lnTo>
                  <a:cubicBezTo>
                    <a:pt x="1705" y="2082"/>
                    <a:pt x="1508" y="1738"/>
                    <a:pt x="1311" y="1410"/>
                  </a:cubicBezTo>
                  <a:cubicBezTo>
                    <a:pt x="984" y="902"/>
                    <a:pt x="607" y="427"/>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5748062" y="3245999"/>
              <a:ext cx="1087777" cy="1651019"/>
            </a:xfrm>
            <a:custGeom>
              <a:rect b="b" l="l" r="r" t="t"/>
              <a:pathLst>
                <a:path extrusionOk="0" h="55108" w="36308">
                  <a:moveTo>
                    <a:pt x="17572" y="0"/>
                  </a:moveTo>
                  <a:cubicBezTo>
                    <a:pt x="7869" y="0"/>
                    <a:pt x="1" y="12769"/>
                    <a:pt x="1" y="28521"/>
                  </a:cubicBezTo>
                  <a:cubicBezTo>
                    <a:pt x="1" y="44273"/>
                    <a:pt x="1" y="55108"/>
                    <a:pt x="17572" y="55108"/>
                  </a:cubicBezTo>
                  <a:cubicBezTo>
                    <a:pt x="36308" y="55108"/>
                    <a:pt x="35144" y="44273"/>
                    <a:pt x="35144" y="28521"/>
                  </a:cubicBezTo>
                  <a:cubicBezTo>
                    <a:pt x="35144" y="12769"/>
                    <a:pt x="27276" y="0"/>
                    <a:pt x="17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5744137" y="3242074"/>
              <a:ext cx="1062731" cy="1658869"/>
            </a:xfrm>
            <a:custGeom>
              <a:rect b="b" l="l" r="r" t="t"/>
              <a:pathLst>
                <a:path extrusionOk="0" h="55370" w="35472">
                  <a:moveTo>
                    <a:pt x="17703" y="279"/>
                  </a:moveTo>
                  <a:cubicBezTo>
                    <a:pt x="27309" y="279"/>
                    <a:pt x="35127" y="13015"/>
                    <a:pt x="35144" y="28652"/>
                  </a:cubicBezTo>
                  <a:lnTo>
                    <a:pt x="35144" y="31291"/>
                  </a:lnTo>
                  <a:cubicBezTo>
                    <a:pt x="35177" y="40110"/>
                    <a:pt x="35209" y="47060"/>
                    <a:pt x="31161" y="51141"/>
                  </a:cubicBezTo>
                  <a:cubicBezTo>
                    <a:pt x="28473" y="53846"/>
                    <a:pt x="24194" y="55108"/>
                    <a:pt x="17703" y="55108"/>
                  </a:cubicBezTo>
                  <a:cubicBezTo>
                    <a:pt x="263" y="55108"/>
                    <a:pt x="263" y="44585"/>
                    <a:pt x="263" y="28652"/>
                  </a:cubicBezTo>
                  <a:cubicBezTo>
                    <a:pt x="263" y="12999"/>
                    <a:pt x="8082" y="279"/>
                    <a:pt x="17703" y="279"/>
                  </a:cubicBezTo>
                  <a:close/>
                  <a:moveTo>
                    <a:pt x="17703" y="0"/>
                  </a:moveTo>
                  <a:cubicBezTo>
                    <a:pt x="7934" y="0"/>
                    <a:pt x="1" y="12851"/>
                    <a:pt x="1" y="28652"/>
                  </a:cubicBezTo>
                  <a:cubicBezTo>
                    <a:pt x="1" y="36454"/>
                    <a:pt x="1" y="43191"/>
                    <a:pt x="2214" y="47912"/>
                  </a:cubicBezTo>
                  <a:cubicBezTo>
                    <a:pt x="4590" y="52993"/>
                    <a:pt x="9524" y="55370"/>
                    <a:pt x="17703" y="55370"/>
                  </a:cubicBezTo>
                  <a:cubicBezTo>
                    <a:pt x="24260" y="55370"/>
                    <a:pt x="28604" y="54091"/>
                    <a:pt x="31341" y="51321"/>
                  </a:cubicBezTo>
                  <a:cubicBezTo>
                    <a:pt x="35472" y="47174"/>
                    <a:pt x="35439" y="40159"/>
                    <a:pt x="35406" y="31291"/>
                  </a:cubicBezTo>
                  <a:lnTo>
                    <a:pt x="35406" y="28652"/>
                  </a:lnTo>
                  <a:cubicBezTo>
                    <a:pt x="35406" y="12851"/>
                    <a:pt x="27473" y="0"/>
                    <a:pt x="17703"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5749050" y="4298873"/>
              <a:ext cx="205314" cy="531365"/>
            </a:xfrm>
            <a:custGeom>
              <a:rect b="b" l="l" r="r" t="t"/>
              <a:pathLst>
                <a:path extrusionOk="0" h="17736" w="6853">
                  <a:moveTo>
                    <a:pt x="1" y="0"/>
                  </a:moveTo>
                  <a:cubicBezTo>
                    <a:pt x="1" y="836"/>
                    <a:pt x="1" y="1656"/>
                    <a:pt x="1" y="2492"/>
                  </a:cubicBezTo>
                  <a:cubicBezTo>
                    <a:pt x="17" y="2918"/>
                    <a:pt x="33" y="3328"/>
                    <a:pt x="50" y="3737"/>
                  </a:cubicBezTo>
                  <a:cubicBezTo>
                    <a:pt x="83" y="4164"/>
                    <a:pt x="99" y="4573"/>
                    <a:pt x="132" y="4983"/>
                  </a:cubicBezTo>
                  <a:cubicBezTo>
                    <a:pt x="263" y="6655"/>
                    <a:pt x="542" y="8311"/>
                    <a:pt x="951" y="9933"/>
                  </a:cubicBezTo>
                  <a:cubicBezTo>
                    <a:pt x="1427" y="11540"/>
                    <a:pt x="2066" y="13113"/>
                    <a:pt x="3066" y="14490"/>
                  </a:cubicBezTo>
                  <a:cubicBezTo>
                    <a:pt x="3181" y="14654"/>
                    <a:pt x="3295" y="14834"/>
                    <a:pt x="3443" y="14998"/>
                  </a:cubicBezTo>
                  <a:lnTo>
                    <a:pt x="3853" y="15474"/>
                  </a:lnTo>
                  <a:cubicBezTo>
                    <a:pt x="4131" y="15785"/>
                    <a:pt x="4426" y="16080"/>
                    <a:pt x="4754" y="16359"/>
                  </a:cubicBezTo>
                  <a:cubicBezTo>
                    <a:pt x="5066" y="16637"/>
                    <a:pt x="5393" y="16883"/>
                    <a:pt x="5754" y="17113"/>
                  </a:cubicBezTo>
                  <a:cubicBezTo>
                    <a:pt x="6098" y="17326"/>
                    <a:pt x="6475" y="17539"/>
                    <a:pt x="6819" y="17736"/>
                  </a:cubicBezTo>
                  <a:lnTo>
                    <a:pt x="6852" y="17719"/>
                  </a:lnTo>
                  <a:cubicBezTo>
                    <a:pt x="5393" y="16883"/>
                    <a:pt x="4164" y="15736"/>
                    <a:pt x="3213" y="14359"/>
                  </a:cubicBezTo>
                  <a:cubicBezTo>
                    <a:pt x="2295" y="12982"/>
                    <a:pt x="1623" y="11458"/>
                    <a:pt x="1197" y="9851"/>
                  </a:cubicBezTo>
                  <a:cubicBezTo>
                    <a:pt x="771" y="8245"/>
                    <a:pt x="492" y="6622"/>
                    <a:pt x="329" y="4967"/>
                  </a:cubicBezTo>
                  <a:cubicBezTo>
                    <a:pt x="165" y="3311"/>
                    <a:pt x="83" y="1656"/>
                    <a:pt x="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5951877" y="4826283"/>
              <a:ext cx="322666" cy="74660"/>
            </a:xfrm>
            <a:custGeom>
              <a:rect b="b" l="l" r="r" t="t"/>
              <a:pathLst>
                <a:path extrusionOk="0" h="2492" w="10770">
                  <a:moveTo>
                    <a:pt x="131" y="0"/>
                  </a:moveTo>
                  <a:lnTo>
                    <a:pt x="0" y="246"/>
                  </a:lnTo>
                  <a:cubicBezTo>
                    <a:pt x="2639" y="1754"/>
                    <a:pt x="6163" y="2492"/>
                    <a:pt x="10769" y="2492"/>
                  </a:cubicBezTo>
                  <a:lnTo>
                    <a:pt x="10769" y="2230"/>
                  </a:lnTo>
                  <a:cubicBezTo>
                    <a:pt x="6196" y="2230"/>
                    <a:pt x="2721" y="1492"/>
                    <a:pt x="131" y="0"/>
                  </a:cubicBezTo>
                  <a:close/>
                </a:path>
              </a:pathLst>
            </a:custGeom>
            <a:solidFill>
              <a:srgbClr val="A42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6634479" y="4329791"/>
              <a:ext cx="168463" cy="485707"/>
            </a:xfrm>
            <a:custGeom>
              <a:rect b="b" l="l" r="r" t="t"/>
              <a:pathLst>
                <a:path extrusionOk="0" h="16212" w="5623">
                  <a:moveTo>
                    <a:pt x="5541" y="1"/>
                  </a:moveTo>
                  <a:cubicBezTo>
                    <a:pt x="5508" y="1476"/>
                    <a:pt x="5459" y="2968"/>
                    <a:pt x="5327" y="4443"/>
                  </a:cubicBezTo>
                  <a:cubicBezTo>
                    <a:pt x="5213" y="5935"/>
                    <a:pt x="5000" y="7393"/>
                    <a:pt x="4655" y="8852"/>
                  </a:cubicBezTo>
                  <a:cubicBezTo>
                    <a:pt x="4328" y="10295"/>
                    <a:pt x="3770" y="11688"/>
                    <a:pt x="3016" y="12966"/>
                  </a:cubicBezTo>
                  <a:cubicBezTo>
                    <a:pt x="2246" y="14245"/>
                    <a:pt x="1230" y="15343"/>
                    <a:pt x="0" y="16195"/>
                  </a:cubicBezTo>
                  <a:lnTo>
                    <a:pt x="17" y="16212"/>
                  </a:lnTo>
                  <a:cubicBezTo>
                    <a:pt x="328" y="15999"/>
                    <a:pt x="656" y="15818"/>
                    <a:pt x="935" y="15573"/>
                  </a:cubicBezTo>
                  <a:cubicBezTo>
                    <a:pt x="1213" y="15343"/>
                    <a:pt x="1525" y="15114"/>
                    <a:pt x="1787" y="14851"/>
                  </a:cubicBezTo>
                  <a:cubicBezTo>
                    <a:pt x="2066" y="14589"/>
                    <a:pt x="2311" y="14294"/>
                    <a:pt x="2541" y="13999"/>
                  </a:cubicBezTo>
                  <a:cubicBezTo>
                    <a:pt x="2787" y="13720"/>
                    <a:pt x="3016" y="13409"/>
                    <a:pt x="3213" y="13081"/>
                  </a:cubicBezTo>
                  <a:cubicBezTo>
                    <a:pt x="4000" y="11803"/>
                    <a:pt x="4573" y="10393"/>
                    <a:pt x="4934" y="8918"/>
                  </a:cubicBezTo>
                  <a:cubicBezTo>
                    <a:pt x="5262" y="7459"/>
                    <a:pt x="5459" y="5967"/>
                    <a:pt x="5541" y="4476"/>
                  </a:cubicBezTo>
                  <a:cubicBezTo>
                    <a:pt x="5573" y="4099"/>
                    <a:pt x="5573" y="3722"/>
                    <a:pt x="5590" y="3361"/>
                  </a:cubicBezTo>
                  <a:cubicBezTo>
                    <a:pt x="5606" y="2984"/>
                    <a:pt x="5622" y="2607"/>
                    <a:pt x="5622" y="2230"/>
                  </a:cubicBezTo>
                  <a:cubicBezTo>
                    <a:pt x="5606" y="1493"/>
                    <a:pt x="5590" y="755"/>
                    <a:pt x="5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6131126" y="4218820"/>
              <a:ext cx="135058" cy="625649"/>
            </a:xfrm>
            <a:custGeom>
              <a:rect b="b" l="l" r="r" t="t"/>
              <a:pathLst>
                <a:path extrusionOk="0" h="20883" w="4508">
                  <a:moveTo>
                    <a:pt x="262" y="0"/>
                  </a:moveTo>
                  <a:lnTo>
                    <a:pt x="0" y="50"/>
                  </a:lnTo>
                  <a:lnTo>
                    <a:pt x="4246" y="20883"/>
                  </a:lnTo>
                  <a:lnTo>
                    <a:pt x="4508" y="20817"/>
                  </a:lnTo>
                  <a:lnTo>
                    <a:pt x="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6325595" y="4217352"/>
              <a:ext cx="77596" cy="667892"/>
            </a:xfrm>
            <a:custGeom>
              <a:rect b="b" l="l" r="r" t="t"/>
              <a:pathLst>
                <a:path extrusionOk="0" h="22293" w="2590">
                  <a:moveTo>
                    <a:pt x="2328" y="0"/>
                  </a:moveTo>
                  <a:lnTo>
                    <a:pt x="0" y="22260"/>
                  </a:lnTo>
                  <a:lnTo>
                    <a:pt x="262" y="22292"/>
                  </a:lnTo>
                  <a:lnTo>
                    <a:pt x="2590" y="17"/>
                  </a:lnTo>
                  <a:lnTo>
                    <a:pt x="23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5949421" y="3246478"/>
              <a:ext cx="753846" cy="1392257"/>
            </a:xfrm>
            <a:custGeom>
              <a:rect b="b" l="l" r="r" t="t"/>
              <a:pathLst>
                <a:path extrusionOk="0" h="46471" w="25162">
                  <a:moveTo>
                    <a:pt x="10851" y="1"/>
                  </a:moveTo>
                  <a:cubicBezTo>
                    <a:pt x="7786" y="1"/>
                    <a:pt x="4918" y="1263"/>
                    <a:pt x="2426" y="3476"/>
                  </a:cubicBezTo>
                  <a:cubicBezTo>
                    <a:pt x="1803" y="5328"/>
                    <a:pt x="1344" y="7229"/>
                    <a:pt x="1000" y="9163"/>
                  </a:cubicBezTo>
                  <a:cubicBezTo>
                    <a:pt x="361" y="12688"/>
                    <a:pt x="17" y="16261"/>
                    <a:pt x="0" y="19834"/>
                  </a:cubicBezTo>
                  <a:cubicBezTo>
                    <a:pt x="0" y="24506"/>
                    <a:pt x="640" y="29210"/>
                    <a:pt x="2361" y="33537"/>
                  </a:cubicBezTo>
                  <a:cubicBezTo>
                    <a:pt x="3361" y="36045"/>
                    <a:pt x="4754" y="38356"/>
                    <a:pt x="6229" y="40586"/>
                  </a:cubicBezTo>
                  <a:cubicBezTo>
                    <a:pt x="6639" y="41176"/>
                    <a:pt x="10425" y="45995"/>
                    <a:pt x="10097" y="46470"/>
                  </a:cubicBezTo>
                  <a:lnTo>
                    <a:pt x="10556" y="45831"/>
                  </a:lnTo>
                  <a:cubicBezTo>
                    <a:pt x="12327" y="43372"/>
                    <a:pt x="14359" y="41126"/>
                    <a:pt x="16047" y="38619"/>
                  </a:cubicBezTo>
                  <a:cubicBezTo>
                    <a:pt x="17867" y="35963"/>
                    <a:pt x="19408" y="33144"/>
                    <a:pt x="20653" y="30177"/>
                  </a:cubicBezTo>
                  <a:cubicBezTo>
                    <a:pt x="25161" y="19900"/>
                    <a:pt x="20162" y="4328"/>
                    <a:pt x="20162" y="4328"/>
                  </a:cubicBezTo>
                  <a:cubicBezTo>
                    <a:pt x="17146" y="329"/>
                    <a:pt x="15048" y="1"/>
                    <a:pt x="10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5944507" y="3242074"/>
              <a:ext cx="761186" cy="1399088"/>
            </a:xfrm>
            <a:custGeom>
              <a:rect b="b" l="l" r="r" t="t"/>
              <a:pathLst>
                <a:path extrusionOk="0" h="46699" w="25407">
                  <a:moveTo>
                    <a:pt x="11015" y="279"/>
                  </a:moveTo>
                  <a:cubicBezTo>
                    <a:pt x="15261" y="279"/>
                    <a:pt x="17277" y="656"/>
                    <a:pt x="20211" y="4541"/>
                  </a:cubicBezTo>
                  <a:cubicBezTo>
                    <a:pt x="20424" y="5213"/>
                    <a:pt x="25046" y="20325"/>
                    <a:pt x="20703" y="30275"/>
                  </a:cubicBezTo>
                  <a:cubicBezTo>
                    <a:pt x="19457" y="33225"/>
                    <a:pt x="17916" y="36045"/>
                    <a:pt x="16113" y="38700"/>
                  </a:cubicBezTo>
                  <a:cubicBezTo>
                    <a:pt x="15162" y="40093"/>
                    <a:pt x="14097" y="41437"/>
                    <a:pt x="13064" y="42732"/>
                  </a:cubicBezTo>
                  <a:cubicBezTo>
                    <a:pt x="12245" y="43749"/>
                    <a:pt x="11392" y="44814"/>
                    <a:pt x="10606" y="45896"/>
                  </a:cubicBezTo>
                  <a:lnTo>
                    <a:pt x="10343" y="46256"/>
                  </a:lnTo>
                  <a:cubicBezTo>
                    <a:pt x="10098" y="45601"/>
                    <a:pt x="9147" y="44191"/>
                    <a:pt x="7147" y="41519"/>
                  </a:cubicBezTo>
                  <a:cubicBezTo>
                    <a:pt x="6836" y="41110"/>
                    <a:pt x="6590" y="40782"/>
                    <a:pt x="6508" y="40651"/>
                  </a:cubicBezTo>
                  <a:cubicBezTo>
                    <a:pt x="5196" y="38684"/>
                    <a:pt x="3721" y="36291"/>
                    <a:pt x="2656" y="33635"/>
                  </a:cubicBezTo>
                  <a:cubicBezTo>
                    <a:pt x="1084" y="29689"/>
                    <a:pt x="297" y="25121"/>
                    <a:pt x="295" y="19997"/>
                  </a:cubicBezTo>
                  <a:lnTo>
                    <a:pt x="295" y="19997"/>
                  </a:lnTo>
                  <a:cubicBezTo>
                    <a:pt x="328" y="16424"/>
                    <a:pt x="673" y="12851"/>
                    <a:pt x="1312" y="9343"/>
                  </a:cubicBezTo>
                  <a:cubicBezTo>
                    <a:pt x="1640" y="7425"/>
                    <a:pt x="2115" y="5557"/>
                    <a:pt x="2705" y="3705"/>
                  </a:cubicBezTo>
                  <a:cubicBezTo>
                    <a:pt x="5246" y="1459"/>
                    <a:pt x="8114" y="279"/>
                    <a:pt x="11015" y="279"/>
                  </a:cubicBezTo>
                  <a:close/>
                  <a:moveTo>
                    <a:pt x="11015" y="0"/>
                  </a:moveTo>
                  <a:cubicBezTo>
                    <a:pt x="8032" y="0"/>
                    <a:pt x="5082" y="1213"/>
                    <a:pt x="2492" y="3524"/>
                  </a:cubicBezTo>
                  <a:lnTo>
                    <a:pt x="2459" y="3557"/>
                  </a:lnTo>
                  <a:lnTo>
                    <a:pt x="2459" y="3590"/>
                  </a:lnTo>
                  <a:cubicBezTo>
                    <a:pt x="1836" y="5442"/>
                    <a:pt x="1361" y="7360"/>
                    <a:pt x="1033" y="9294"/>
                  </a:cubicBezTo>
                  <a:cubicBezTo>
                    <a:pt x="377" y="12818"/>
                    <a:pt x="33" y="16392"/>
                    <a:pt x="0" y="19981"/>
                  </a:cubicBezTo>
                  <a:cubicBezTo>
                    <a:pt x="0" y="25144"/>
                    <a:pt x="804" y="29767"/>
                    <a:pt x="2394" y="33733"/>
                  </a:cubicBezTo>
                  <a:cubicBezTo>
                    <a:pt x="3475" y="36422"/>
                    <a:pt x="4967" y="38815"/>
                    <a:pt x="6278" y="40798"/>
                  </a:cubicBezTo>
                  <a:cubicBezTo>
                    <a:pt x="6360" y="40929"/>
                    <a:pt x="6606" y="41257"/>
                    <a:pt x="6934" y="41683"/>
                  </a:cubicBezTo>
                  <a:cubicBezTo>
                    <a:pt x="7835" y="42896"/>
                    <a:pt x="10245" y="46125"/>
                    <a:pt x="10130" y="46535"/>
                  </a:cubicBezTo>
                  <a:lnTo>
                    <a:pt x="10360" y="46699"/>
                  </a:lnTo>
                  <a:lnTo>
                    <a:pt x="10819" y="46060"/>
                  </a:lnTo>
                  <a:cubicBezTo>
                    <a:pt x="11606" y="44978"/>
                    <a:pt x="12441" y="43912"/>
                    <a:pt x="13261" y="42896"/>
                  </a:cubicBezTo>
                  <a:cubicBezTo>
                    <a:pt x="14294" y="41585"/>
                    <a:pt x="15376" y="40257"/>
                    <a:pt x="16326" y="38848"/>
                  </a:cubicBezTo>
                  <a:cubicBezTo>
                    <a:pt x="18129" y="36176"/>
                    <a:pt x="19686" y="33340"/>
                    <a:pt x="20932" y="30390"/>
                  </a:cubicBezTo>
                  <a:cubicBezTo>
                    <a:pt x="25407" y="20162"/>
                    <a:pt x="20506" y="4590"/>
                    <a:pt x="20457" y="4442"/>
                  </a:cubicBezTo>
                  <a:lnTo>
                    <a:pt x="20440" y="4393"/>
                  </a:lnTo>
                  <a:cubicBezTo>
                    <a:pt x="17424" y="394"/>
                    <a:pt x="15359" y="0"/>
                    <a:pt x="11015"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5935190" y="4724690"/>
              <a:ext cx="369793" cy="177751"/>
            </a:xfrm>
            <a:custGeom>
              <a:rect b="b" l="l" r="r" t="t"/>
              <a:pathLst>
                <a:path extrusionOk="0" h="5933" w="12343">
                  <a:moveTo>
                    <a:pt x="5946" y="0"/>
                  </a:moveTo>
                  <a:cubicBezTo>
                    <a:pt x="1543" y="0"/>
                    <a:pt x="0" y="5473"/>
                    <a:pt x="0" y="5473"/>
                  </a:cubicBezTo>
                  <a:lnTo>
                    <a:pt x="12343" y="5932"/>
                  </a:lnTo>
                  <a:cubicBezTo>
                    <a:pt x="12343" y="5932"/>
                    <a:pt x="11818" y="834"/>
                    <a:pt x="6786" y="64"/>
                  </a:cubicBezTo>
                  <a:cubicBezTo>
                    <a:pt x="6495" y="21"/>
                    <a:pt x="6215" y="0"/>
                    <a:pt x="59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5929767" y="4720675"/>
              <a:ext cx="379649" cy="186170"/>
            </a:xfrm>
            <a:custGeom>
              <a:rect b="b" l="l" r="r" t="t"/>
              <a:pathLst>
                <a:path extrusionOk="0" h="6214" w="12672">
                  <a:moveTo>
                    <a:pt x="6131" y="282"/>
                  </a:moveTo>
                  <a:cubicBezTo>
                    <a:pt x="6394" y="282"/>
                    <a:pt x="6667" y="302"/>
                    <a:pt x="6951" y="346"/>
                  </a:cubicBezTo>
                  <a:cubicBezTo>
                    <a:pt x="11327" y="1001"/>
                    <a:pt x="12229" y="5083"/>
                    <a:pt x="12376" y="5935"/>
                  </a:cubicBezTo>
                  <a:lnTo>
                    <a:pt x="361" y="5476"/>
                  </a:lnTo>
                  <a:cubicBezTo>
                    <a:pt x="668" y="4571"/>
                    <a:pt x="2323" y="282"/>
                    <a:pt x="6131" y="282"/>
                  </a:cubicBezTo>
                  <a:close/>
                  <a:moveTo>
                    <a:pt x="6124" y="1"/>
                  </a:moveTo>
                  <a:cubicBezTo>
                    <a:pt x="1679" y="1"/>
                    <a:pt x="64" y="5513"/>
                    <a:pt x="33" y="5574"/>
                  </a:cubicBezTo>
                  <a:lnTo>
                    <a:pt x="1" y="5738"/>
                  </a:lnTo>
                  <a:lnTo>
                    <a:pt x="12671" y="6214"/>
                  </a:lnTo>
                  <a:lnTo>
                    <a:pt x="12655" y="6066"/>
                  </a:lnTo>
                  <a:cubicBezTo>
                    <a:pt x="12655" y="6017"/>
                    <a:pt x="12081" y="837"/>
                    <a:pt x="6983" y="67"/>
                  </a:cubicBezTo>
                  <a:cubicBezTo>
                    <a:pt x="6686" y="22"/>
                    <a:pt x="6400" y="1"/>
                    <a:pt x="6124"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6111952" y="4803214"/>
              <a:ext cx="16238" cy="109533"/>
            </a:xfrm>
            <a:custGeom>
              <a:rect b="b" l="l" r="r" t="t"/>
              <a:pathLst>
                <a:path extrusionOk="0" h="3656" w="542">
                  <a:moveTo>
                    <a:pt x="263" y="0"/>
                  </a:moveTo>
                  <a:lnTo>
                    <a:pt x="1" y="3639"/>
                  </a:lnTo>
                  <a:lnTo>
                    <a:pt x="263" y="3655"/>
                  </a:lnTo>
                  <a:lnTo>
                    <a:pt x="542" y="16"/>
                  </a:ln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6017190" y="4798780"/>
              <a:ext cx="48145" cy="103661"/>
            </a:xfrm>
            <a:custGeom>
              <a:rect b="b" l="l" r="r" t="t"/>
              <a:pathLst>
                <a:path extrusionOk="0" h="3460" w="1607">
                  <a:moveTo>
                    <a:pt x="1344" y="1"/>
                  </a:moveTo>
                  <a:lnTo>
                    <a:pt x="0" y="3344"/>
                  </a:lnTo>
                  <a:lnTo>
                    <a:pt x="263" y="3459"/>
                  </a:lnTo>
                  <a:lnTo>
                    <a:pt x="1607" y="99"/>
                  </a:lnTo>
                  <a:lnTo>
                    <a:pt x="1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6192514" y="4803694"/>
              <a:ext cx="28012" cy="108544"/>
            </a:xfrm>
            <a:custGeom>
              <a:rect b="b" l="l" r="r" t="t"/>
              <a:pathLst>
                <a:path extrusionOk="0" h="3623" w="935">
                  <a:moveTo>
                    <a:pt x="279" y="0"/>
                  </a:moveTo>
                  <a:lnTo>
                    <a:pt x="0" y="50"/>
                  </a:lnTo>
                  <a:lnTo>
                    <a:pt x="672" y="3623"/>
                  </a:lnTo>
                  <a:lnTo>
                    <a:pt x="934" y="3574"/>
                  </a:lnTo>
                  <a:lnTo>
                    <a:pt x="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6305941" y="4740209"/>
              <a:ext cx="370302" cy="175474"/>
            </a:xfrm>
            <a:custGeom>
              <a:rect b="b" l="l" r="r" t="t"/>
              <a:pathLst>
                <a:path extrusionOk="0" h="5857" w="12360">
                  <a:moveTo>
                    <a:pt x="5950" y="1"/>
                  </a:moveTo>
                  <a:cubicBezTo>
                    <a:pt x="1501" y="1"/>
                    <a:pt x="0" y="5545"/>
                    <a:pt x="0" y="5545"/>
                  </a:cubicBezTo>
                  <a:lnTo>
                    <a:pt x="12360" y="5857"/>
                  </a:lnTo>
                  <a:cubicBezTo>
                    <a:pt x="12360" y="5857"/>
                    <a:pt x="11769" y="759"/>
                    <a:pt x="6721" y="54"/>
                  </a:cubicBezTo>
                  <a:cubicBezTo>
                    <a:pt x="6455" y="18"/>
                    <a:pt x="6198" y="1"/>
                    <a:pt x="59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6300549" y="4736224"/>
              <a:ext cx="380129" cy="183893"/>
            </a:xfrm>
            <a:custGeom>
              <a:rect b="b" l="l" r="r" t="t"/>
              <a:pathLst>
                <a:path extrusionOk="0" h="6138" w="12688">
                  <a:moveTo>
                    <a:pt x="6145" y="266"/>
                  </a:moveTo>
                  <a:cubicBezTo>
                    <a:pt x="6383" y="266"/>
                    <a:pt x="6629" y="283"/>
                    <a:pt x="6885" y="318"/>
                  </a:cubicBezTo>
                  <a:cubicBezTo>
                    <a:pt x="11277" y="941"/>
                    <a:pt x="12228" y="5006"/>
                    <a:pt x="12376" y="5859"/>
                  </a:cubicBezTo>
                  <a:lnTo>
                    <a:pt x="361" y="5547"/>
                  </a:lnTo>
                  <a:cubicBezTo>
                    <a:pt x="654" y="4636"/>
                    <a:pt x="2299" y="266"/>
                    <a:pt x="6145" y="266"/>
                  </a:cubicBezTo>
                  <a:close/>
                  <a:moveTo>
                    <a:pt x="6141" y="0"/>
                  </a:moveTo>
                  <a:cubicBezTo>
                    <a:pt x="1637" y="0"/>
                    <a:pt x="65" y="5583"/>
                    <a:pt x="49" y="5645"/>
                  </a:cubicBezTo>
                  <a:lnTo>
                    <a:pt x="0" y="5809"/>
                  </a:lnTo>
                  <a:lnTo>
                    <a:pt x="12540" y="6137"/>
                  </a:lnTo>
                  <a:lnTo>
                    <a:pt x="12687" y="6137"/>
                  </a:lnTo>
                  <a:lnTo>
                    <a:pt x="12671" y="5973"/>
                  </a:lnTo>
                  <a:cubicBezTo>
                    <a:pt x="12671" y="5924"/>
                    <a:pt x="12048" y="777"/>
                    <a:pt x="6934" y="56"/>
                  </a:cubicBezTo>
                  <a:cubicBezTo>
                    <a:pt x="6660" y="18"/>
                    <a:pt x="6396" y="0"/>
                    <a:pt x="6141"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6483213" y="4818913"/>
              <a:ext cx="15249" cy="109533"/>
            </a:xfrm>
            <a:custGeom>
              <a:rect b="b" l="l" r="r" t="t"/>
              <a:pathLst>
                <a:path extrusionOk="0" h="3656" w="509">
                  <a:moveTo>
                    <a:pt x="230" y="1"/>
                  </a:moveTo>
                  <a:lnTo>
                    <a:pt x="1" y="3639"/>
                  </a:lnTo>
                  <a:lnTo>
                    <a:pt x="279" y="3656"/>
                  </a:lnTo>
                  <a:lnTo>
                    <a:pt x="509" y="17"/>
                  </a:lnTo>
                  <a:lnTo>
                    <a:pt x="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6388450" y="4814509"/>
              <a:ext cx="46677" cy="104140"/>
            </a:xfrm>
            <a:custGeom>
              <a:rect b="b" l="l" r="r" t="t"/>
              <a:pathLst>
                <a:path extrusionOk="0" h="3476" w="1558">
                  <a:moveTo>
                    <a:pt x="1312" y="0"/>
                  </a:moveTo>
                  <a:lnTo>
                    <a:pt x="0" y="3377"/>
                  </a:lnTo>
                  <a:lnTo>
                    <a:pt x="262" y="3475"/>
                  </a:lnTo>
                  <a:lnTo>
                    <a:pt x="1557" y="98"/>
                  </a:lnTo>
                  <a:lnTo>
                    <a:pt x="13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6562786" y="4817445"/>
              <a:ext cx="29001" cy="108544"/>
            </a:xfrm>
            <a:custGeom>
              <a:rect b="b" l="l" r="r" t="t"/>
              <a:pathLst>
                <a:path extrusionOk="0" h="3623" w="968">
                  <a:moveTo>
                    <a:pt x="262" y="0"/>
                  </a:moveTo>
                  <a:lnTo>
                    <a:pt x="0" y="66"/>
                  </a:lnTo>
                  <a:lnTo>
                    <a:pt x="705" y="3623"/>
                  </a:lnTo>
                  <a:lnTo>
                    <a:pt x="967" y="3574"/>
                  </a:lnTo>
                  <a:lnTo>
                    <a:pt x="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5890969" y="3452751"/>
              <a:ext cx="777424" cy="165108"/>
            </a:xfrm>
            <a:custGeom>
              <a:rect b="b" l="l" r="r" t="t"/>
              <a:pathLst>
                <a:path extrusionOk="0" h="5511" w="25949">
                  <a:moveTo>
                    <a:pt x="1345" y="0"/>
                  </a:moveTo>
                  <a:cubicBezTo>
                    <a:pt x="886" y="656"/>
                    <a:pt x="427" y="1361"/>
                    <a:pt x="1" y="2098"/>
                  </a:cubicBezTo>
                  <a:cubicBezTo>
                    <a:pt x="1771" y="3311"/>
                    <a:pt x="3754" y="4213"/>
                    <a:pt x="5836" y="4754"/>
                  </a:cubicBezTo>
                  <a:cubicBezTo>
                    <a:pt x="7872" y="5247"/>
                    <a:pt x="9970" y="5508"/>
                    <a:pt x="12070" y="5508"/>
                  </a:cubicBezTo>
                  <a:cubicBezTo>
                    <a:pt x="12134" y="5508"/>
                    <a:pt x="12198" y="5508"/>
                    <a:pt x="12262" y="5508"/>
                  </a:cubicBezTo>
                  <a:cubicBezTo>
                    <a:pt x="12425" y="5510"/>
                    <a:pt x="12589" y="5511"/>
                    <a:pt x="12753" y="5511"/>
                  </a:cubicBezTo>
                  <a:cubicBezTo>
                    <a:pt x="15046" y="5511"/>
                    <a:pt x="17322" y="5297"/>
                    <a:pt x="19556" y="4868"/>
                  </a:cubicBezTo>
                  <a:cubicBezTo>
                    <a:pt x="21752" y="4426"/>
                    <a:pt x="23949" y="3770"/>
                    <a:pt x="25948" y="2737"/>
                  </a:cubicBezTo>
                  <a:cubicBezTo>
                    <a:pt x="25457" y="1836"/>
                    <a:pt x="24916" y="951"/>
                    <a:pt x="24326" y="115"/>
                  </a:cubicBezTo>
                  <a:cubicBezTo>
                    <a:pt x="24080" y="246"/>
                    <a:pt x="23834" y="377"/>
                    <a:pt x="23588" y="508"/>
                  </a:cubicBezTo>
                  <a:cubicBezTo>
                    <a:pt x="20307" y="2163"/>
                    <a:pt x="16699" y="3020"/>
                    <a:pt x="13045" y="3020"/>
                  </a:cubicBezTo>
                  <a:cubicBezTo>
                    <a:pt x="12610" y="3020"/>
                    <a:pt x="12173" y="3008"/>
                    <a:pt x="11737" y="2983"/>
                  </a:cubicBezTo>
                  <a:cubicBezTo>
                    <a:pt x="9737" y="2869"/>
                    <a:pt x="7754" y="2541"/>
                    <a:pt x="5836" y="2000"/>
                  </a:cubicBezTo>
                  <a:cubicBezTo>
                    <a:pt x="4246" y="1574"/>
                    <a:pt x="2738" y="885"/>
                    <a:pt x="13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5885577" y="3447328"/>
              <a:ext cx="788210" cy="174395"/>
            </a:xfrm>
            <a:custGeom>
              <a:rect b="b" l="l" r="r" t="t"/>
              <a:pathLst>
                <a:path extrusionOk="0" h="5821" w="26309">
                  <a:moveTo>
                    <a:pt x="1574" y="361"/>
                  </a:moveTo>
                  <a:cubicBezTo>
                    <a:pt x="2935" y="1230"/>
                    <a:pt x="4410" y="1886"/>
                    <a:pt x="5983" y="2312"/>
                  </a:cubicBezTo>
                  <a:cubicBezTo>
                    <a:pt x="7917" y="2853"/>
                    <a:pt x="9901" y="3181"/>
                    <a:pt x="11917" y="3295"/>
                  </a:cubicBezTo>
                  <a:cubicBezTo>
                    <a:pt x="12355" y="3320"/>
                    <a:pt x="12792" y="3332"/>
                    <a:pt x="13229" y="3332"/>
                  </a:cubicBezTo>
                  <a:cubicBezTo>
                    <a:pt x="16899" y="3332"/>
                    <a:pt x="20521" y="2474"/>
                    <a:pt x="23817" y="804"/>
                  </a:cubicBezTo>
                  <a:cubicBezTo>
                    <a:pt x="24030" y="689"/>
                    <a:pt x="24243" y="591"/>
                    <a:pt x="24456" y="476"/>
                  </a:cubicBezTo>
                  <a:cubicBezTo>
                    <a:pt x="24981" y="1247"/>
                    <a:pt x="25473" y="2033"/>
                    <a:pt x="25932" y="2869"/>
                  </a:cubicBezTo>
                  <a:cubicBezTo>
                    <a:pt x="24178" y="3754"/>
                    <a:pt x="22129" y="4426"/>
                    <a:pt x="19703" y="4918"/>
                  </a:cubicBezTo>
                  <a:cubicBezTo>
                    <a:pt x="17535" y="5334"/>
                    <a:pt x="15340" y="5548"/>
                    <a:pt x="13130" y="5548"/>
                  </a:cubicBezTo>
                  <a:cubicBezTo>
                    <a:pt x="12901" y="5548"/>
                    <a:pt x="12671" y="5546"/>
                    <a:pt x="12442" y="5541"/>
                  </a:cubicBezTo>
                  <a:cubicBezTo>
                    <a:pt x="12374" y="5542"/>
                    <a:pt x="12307" y="5542"/>
                    <a:pt x="12240" y="5542"/>
                  </a:cubicBezTo>
                  <a:cubicBezTo>
                    <a:pt x="10160" y="5542"/>
                    <a:pt x="8081" y="5295"/>
                    <a:pt x="6049" y="4787"/>
                  </a:cubicBezTo>
                  <a:cubicBezTo>
                    <a:pt x="4016" y="4279"/>
                    <a:pt x="2099" y="3410"/>
                    <a:pt x="361" y="2230"/>
                  </a:cubicBezTo>
                  <a:cubicBezTo>
                    <a:pt x="754" y="1574"/>
                    <a:pt x="1148" y="951"/>
                    <a:pt x="1574" y="361"/>
                  </a:cubicBezTo>
                  <a:close/>
                  <a:moveTo>
                    <a:pt x="1492" y="1"/>
                  </a:moveTo>
                  <a:lnTo>
                    <a:pt x="1427" y="99"/>
                  </a:lnTo>
                  <a:cubicBezTo>
                    <a:pt x="951" y="755"/>
                    <a:pt x="492" y="1476"/>
                    <a:pt x="66" y="2214"/>
                  </a:cubicBezTo>
                  <a:lnTo>
                    <a:pt x="0" y="2312"/>
                  </a:lnTo>
                  <a:lnTo>
                    <a:pt x="99" y="2394"/>
                  </a:lnTo>
                  <a:cubicBezTo>
                    <a:pt x="1885" y="3623"/>
                    <a:pt x="3869" y="4525"/>
                    <a:pt x="5983" y="5049"/>
                  </a:cubicBezTo>
                  <a:cubicBezTo>
                    <a:pt x="8036" y="5558"/>
                    <a:pt x="10134" y="5820"/>
                    <a:pt x="12249" y="5820"/>
                  </a:cubicBezTo>
                  <a:cubicBezTo>
                    <a:pt x="12313" y="5820"/>
                    <a:pt x="12377" y="5820"/>
                    <a:pt x="12442" y="5820"/>
                  </a:cubicBezTo>
                  <a:lnTo>
                    <a:pt x="12769" y="5820"/>
                  </a:lnTo>
                  <a:cubicBezTo>
                    <a:pt x="12853" y="5820"/>
                    <a:pt x="12937" y="5821"/>
                    <a:pt x="13020" y="5821"/>
                  </a:cubicBezTo>
                  <a:cubicBezTo>
                    <a:pt x="15281" y="5821"/>
                    <a:pt x="17540" y="5607"/>
                    <a:pt x="19768" y="5180"/>
                  </a:cubicBezTo>
                  <a:cubicBezTo>
                    <a:pt x="22276" y="4672"/>
                    <a:pt x="24374" y="3967"/>
                    <a:pt x="26194" y="3033"/>
                  </a:cubicBezTo>
                  <a:lnTo>
                    <a:pt x="26309" y="2968"/>
                  </a:lnTo>
                  <a:lnTo>
                    <a:pt x="26243" y="2853"/>
                  </a:lnTo>
                  <a:cubicBezTo>
                    <a:pt x="25751" y="1935"/>
                    <a:pt x="25210" y="1050"/>
                    <a:pt x="24604" y="214"/>
                  </a:cubicBezTo>
                  <a:lnTo>
                    <a:pt x="24538" y="116"/>
                  </a:lnTo>
                  <a:lnTo>
                    <a:pt x="24424" y="165"/>
                  </a:lnTo>
                  <a:cubicBezTo>
                    <a:pt x="24194" y="296"/>
                    <a:pt x="23948" y="427"/>
                    <a:pt x="23686" y="558"/>
                  </a:cubicBezTo>
                  <a:cubicBezTo>
                    <a:pt x="20412" y="2210"/>
                    <a:pt x="16807" y="3065"/>
                    <a:pt x="13145" y="3065"/>
                  </a:cubicBezTo>
                  <a:cubicBezTo>
                    <a:pt x="12736" y="3065"/>
                    <a:pt x="12327" y="3055"/>
                    <a:pt x="11917" y="3033"/>
                  </a:cubicBezTo>
                  <a:cubicBezTo>
                    <a:pt x="9934" y="2918"/>
                    <a:pt x="7967" y="2591"/>
                    <a:pt x="6049" y="2066"/>
                  </a:cubicBezTo>
                  <a:cubicBezTo>
                    <a:pt x="4475" y="1624"/>
                    <a:pt x="2967" y="951"/>
                    <a:pt x="1607" y="66"/>
                  </a:cubicBezTo>
                  <a:lnTo>
                    <a:pt x="1492" y="1"/>
                  </a:lnTo>
                  <a:close/>
                </a:path>
              </a:pathLst>
            </a:custGeom>
            <a:solidFill>
              <a:srgbClr val="008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6194461" y="3587300"/>
              <a:ext cx="141470" cy="134579"/>
            </a:xfrm>
            <a:custGeom>
              <a:rect b="b" l="l" r="r" t="t"/>
              <a:pathLst>
                <a:path extrusionOk="0" h="4492" w="4722">
                  <a:moveTo>
                    <a:pt x="2361" y="0"/>
                  </a:moveTo>
                  <a:lnTo>
                    <a:pt x="1623" y="1476"/>
                  </a:lnTo>
                  <a:lnTo>
                    <a:pt x="1" y="1721"/>
                  </a:lnTo>
                  <a:lnTo>
                    <a:pt x="1181" y="2869"/>
                  </a:lnTo>
                  <a:lnTo>
                    <a:pt x="902" y="4492"/>
                  </a:lnTo>
                  <a:lnTo>
                    <a:pt x="2361" y="3721"/>
                  </a:lnTo>
                  <a:lnTo>
                    <a:pt x="3820" y="4492"/>
                  </a:lnTo>
                  <a:lnTo>
                    <a:pt x="3541" y="2869"/>
                  </a:lnTo>
                  <a:lnTo>
                    <a:pt x="4721" y="1721"/>
                  </a:lnTo>
                  <a:lnTo>
                    <a:pt x="3082" y="1476"/>
                  </a:lnTo>
                  <a:lnTo>
                    <a:pt x="23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a:off x="6185623" y="3577952"/>
              <a:ext cx="159146" cy="151297"/>
            </a:xfrm>
            <a:custGeom>
              <a:rect b="b" l="l" r="r" t="t"/>
              <a:pathLst>
                <a:path extrusionOk="0" h="5050" w="5312">
                  <a:moveTo>
                    <a:pt x="2623" y="624"/>
                  </a:moveTo>
                  <a:lnTo>
                    <a:pt x="3262" y="1919"/>
                  </a:lnTo>
                  <a:lnTo>
                    <a:pt x="4705" y="2115"/>
                  </a:lnTo>
                  <a:lnTo>
                    <a:pt x="3672" y="3132"/>
                  </a:lnTo>
                  <a:lnTo>
                    <a:pt x="3918" y="4558"/>
                  </a:lnTo>
                  <a:lnTo>
                    <a:pt x="3918" y="4558"/>
                  </a:lnTo>
                  <a:lnTo>
                    <a:pt x="2640" y="3886"/>
                  </a:lnTo>
                  <a:lnTo>
                    <a:pt x="1361" y="4558"/>
                  </a:lnTo>
                  <a:lnTo>
                    <a:pt x="1361" y="4558"/>
                  </a:lnTo>
                  <a:lnTo>
                    <a:pt x="1607" y="3132"/>
                  </a:lnTo>
                  <a:lnTo>
                    <a:pt x="574" y="2115"/>
                  </a:lnTo>
                  <a:lnTo>
                    <a:pt x="1984" y="1919"/>
                  </a:lnTo>
                  <a:lnTo>
                    <a:pt x="2623" y="624"/>
                  </a:lnTo>
                  <a:close/>
                  <a:moveTo>
                    <a:pt x="2656" y="1"/>
                  </a:moveTo>
                  <a:lnTo>
                    <a:pt x="1836" y="1656"/>
                  </a:lnTo>
                  <a:lnTo>
                    <a:pt x="1" y="1935"/>
                  </a:lnTo>
                  <a:lnTo>
                    <a:pt x="1328" y="3230"/>
                  </a:lnTo>
                  <a:lnTo>
                    <a:pt x="1017" y="5049"/>
                  </a:lnTo>
                  <a:lnTo>
                    <a:pt x="1017" y="5049"/>
                  </a:lnTo>
                  <a:lnTo>
                    <a:pt x="2656" y="4181"/>
                  </a:lnTo>
                  <a:lnTo>
                    <a:pt x="4295" y="5049"/>
                  </a:lnTo>
                  <a:lnTo>
                    <a:pt x="3984" y="3230"/>
                  </a:lnTo>
                  <a:lnTo>
                    <a:pt x="5311" y="1935"/>
                  </a:lnTo>
                  <a:lnTo>
                    <a:pt x="3476" y="1656"/>
                  </a:lnTo>
                  <a:lnTo>
                    <a:pt x="26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a:off x="5780478" y="2818444"/>
              <a:ext cx="403258" cy="568515"/>
            </a:xfrm>
            <a:custGeom>
              <a:rect b="b" l="l" r="r" t="t"/>
              <a:pathLst>
                <a:path extrusionOk="0" h="18976" w="13460">
                  <a:moveTo>
                    <a:pt x="11234" y="1"/>
                  </a:moveTo>
                  <a:cubicBezTo>
                    <a:pt x="10737" y="1"/>
                    <a:pt x="10093" y="194"/>
                    <a:pt x="9262" y="667"/>
                  </a:cubicBezTo>
                  <a:cubicBezTo>
                    <a:pt x="7672" y="1552"/>
                    <a:pt x="1230" y="9846"/>
                    <a:pt x="1230" y="9846"/>
                  </a:cubicBezTo>
                  <a:cubicBezTo>
                    <a:pt x="1" y="11829"/>
                    <a:pt x="902" y="14353"/>
                    <a:pt x="2246" y="16238"/>
                  </a:cubicBezTo>
                  <a:cubicBezTo>
                    <a:pt x="2328" y="16353"/>
                    <a:pt x="2410" y="16451"/>
                    <a:pt x="2492" y="16566"/>
                  </a:cubicBezTo>
                  <a:cubicBezTo>
                    <a:pt x="3574" y="17927"/>
                    <a:pt x="5180" y="18795"/>
                    <a:pt x="6918" y="18976"/>
                  </a:cubicBezTo>
                  <a:lnTo>
                    <a:pt x="12737" y="3879"/>
                  </a:lnTo>
                  <a:cubicBezTo>
                    <a:pt x="12737" y="3879"/>
                    <a:pt x="13460" y="1"/>
                    <a:pt x="1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a:off x="5768195" y="2814489"/>
              <a:ext cx="413534" cy="576904"/>
            </a:xfrm>
            <a:custGeom>
              <a:rect b="b" l="l" r="r" t="t"/>
              <a:pathLst>
                <a:path extrusionOk="0" h="19256" w="13803">
                  <a:moveTo>
                    <a:pt x="11639" y="258"/>
                  </a:moveTo>
                  <a:cubicBezTo>
                    <a:pt x="11917" y="258"/>
                    <a:pt x="12180" y="340"/>
                    <a:pt x="12393" y="487"/>
                  </a:cubicBezTo>
                  <a:cubicBezTo>
                    <a:pt x="13458" y="1241"/>
                    <a:pt x="13048" y="3765"/>
                    <a:pt x="13016" y="3979"/>
                  </a:cubicBezTo>
                  <a:lnTo>
                    <a:pt x="7230" y="18960"/>
                  </a:lnTo>
                  <a:cubicBezTo>
                    <a:pt x="5574" y="18747"/>
                    <a:pt x="4050" y="17911"/>
                    <a:pt x="3001" y="16600"/>
                  </a:cubicBezTo>
                  <a:cubicBezTo>
                    <a:pt x="2919" y="16501"/>
                    <a:pt x="2837" y="16403"/>
                    <a:pt x="2771" y="16305"/>
                  </a:cubicBezTo>
                  <a:cubicBezTo>
                    <a:pt x="1984" y="15190"/>
                    <a:pt x="329" y="12387"/>
                    <a:pt x="1738" y="10076"/>
                  </a:cubicBezTo>
                  <a:cubicBezTo>
                    <a:pt x="1804" y="9994"/>
                    <a:pt x="8197" y="1782"/>
                    <a:pt x="9737" y="913"/>
                  </a:cubicBezTo>
                  <a:cubicBezTo>
                    <a:pt x="10491" y="487"/>
                    <a:pt x="11131" y="258"/>
                    <a:pt x="11639" y="258"/>
                  </a:cubicBezTo>
                  <a:close/>
                  <a:moveTo>
                    <a:pt x="11647" y="0"/>
                  </a:moveTo>
                  <a:cubicBezTo>
                    <a:pt x="11084" y="0"/>
                    <a:pt x="10396" y="231"/>
                    <a:pt x="9590" y="684"/>
                  </a:cubicBezTo>
                  <a:cubicBezTo>
                    <a:pt x="8016" y="1585"/>
                    <a:pt x="1788" y="9568"/>
                    <a:pt x="1525" y="9929"/>
                  </a:cubicBezTo>
                  <a:cubicBezTo>
                    <a:pt x="1" y="12387"/>
                    <a:pt x="1722" y="15321"/>
                    <a:pt x="2542" y="16469"/>
                  </a:cubicBezTo>
                  <a:cubicBezTo>
                    <a:pt x="2624" y="16583"/>
                    <a:pt x="2706" y="16682"/>
                    <a:pt x="2787" y="16780"/>
                  </a:cubicBezTo>
                  <a:cubicBezTo>
                    <a:pt x="3902" y="18173"/>
                    <a:pt x="5541" y="19058"/>
                    <a:pt x="7311" y="19255"/>
                  </a:cubicBezTo>
                  <a:lnTo>
                    <a:pt x="7410" y="19255"/>
                  </a:lnTo>
                  <a:lnTo>
                    <a:pt x="13278" y="4077"/>
                  </a:lnTo>
                  <a:lnTo>
                    <a:pt x="13278" y="4044"/>
                  </a:lnTo>
                  <a:cubicBezTo>
                    <a:pt x="13311" y="3929"/>
                    <a:pt x="13802" y="1176"/>
                    <a:pt x="12557" y="274"/>
                  </a:cubicBezTo>
                  <a:cubicBezTo>
                    <a:pt x="12304" y="91"/>
                    <a:pt x="12000" y="0"/>
                    <a:pt x="11647"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6367269" y="2818444"/>
              <a:ext cx="403258" cy="568515"/>
            </a:xfrm>
            <a:custGeom>
              <a:rect b="b" l="l" r="r" t="t"/>
              <a:pathLst>
                <a:path extrusionOk="0" h="18976" w="13460">
                  <a:moveTo>
                    <a:pt x="2236" y="1"/>
                  </a:moveTo>
                  <a:cubicBezTo>
                    <a:pt x="1" y="1"/>
                    <a:pt x="724" y="3879"/>
                    <a:pt x="724" y="3879"/>
                  </a:cubicBezTo>
                  <a:lnTo>
                    <a:pt x="6543" y="18976"/>
                  </a:lnTo>
                  <a:cubicBezTo>
                    <a:pt x="8280" y="18795"/>
                    <a:pt x="9886" y="17927"/>
                    <a:pt x="10968" y="16566"/>
                  </a:cubicBezTo>
                  <a:cubicBezTo>
                    <a:pt x="11050" y="16451"/>
                    <a:pt x="11132" y="16353"/>
                    <a:pt x="11214" y="16238"/>
                  </a:cubicBezTo>
                  <a:cubicBezTo>
                    <a:pt x="12558" y="14353"/>
                    <a:pt x="13460" y="11829"/>
                    <a:pt x="12230" y="9846"/>
                  </a:cubicBezTo>
                  <a:cubicBezTo>
                    <a:pt x="12230" y="9846"/>
                    <a:pt x="5789" y="1552"/>
                    <a:pt x="4215" y="667"/>
                  </a:cubicBezTo>
                  <a:cubicBezTo>
                    <a:pt x="3381" y="194"/>
                    <a:pt x="2734" y="1"/>
                    <a:pt x="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a:off x="6369276" y="2814189"/>
              <a:ext cx="413534" cy="577204"/>
            </a:xfrm>
            <a:custGeom>
              <a:rect b="b" l="l" r="r" t="t"/>
              <a:pathLst>
                <a:path extrusionOk="0" h="19266" w="13803">
                  <a:moveTo>
                    <a:pt x="2178" y="278"/>
                  </a:moveTo>
                  <a:cubicBezTo>
                    <a:pt x="2686" y="278"/>
                    <a:pt x="3319" y="490"/>
                    <a:pt x="4082" y="923"/>
                  </a:cubicBezTo>
                  <a:cubicBezTo>
                    <a:pt x="5623" y="1792"/>
                    <a:pt x="11999" y="10004"/>
                    <a:pt x="12065" y="10070"/>
                  </a:cubicBezTo>
                  <a:cubicBezTo>
                    <a:pt x="13475" y="12397"/>
                    <a:pt x="11819" y="15200"/>
                    <a:pt x="11032" y="16315"/>
                  </a:cubicBezTo>
                  <a:cubicBezTo>
                    <a:pt x="10967" y="16413"/>
                    <a:pt x="10885" y="16511"/>
                    <a:pt x="10803" y="16610"/>
                  </a:cubicBezTo>
                  <a:cubicBezTo>
                    <a:pt x="9754" y="17921"/>
                    <a:pt x="8229" y="18773"/>
                    <a:pt x="6574" y="18987"/>
                  </a:cubicBezTo>
                  <a:lnTo>
                    <a:pt x="788" y="3989"/>
                  </a:lnTo>
                  <a:cubicBezTo>
                    <a:pt x="755" y="3792"/>
                    <a:pt x="329" y="1268"/>
                    <a:pt x="1411" y="497"/>
                  </a:cubicBezTo>
                  <a:cubicBezTo>
                    <a:pt x="1623" y="351"/>
                    <a:pt x="1879" y="278"/>
                    <a:pt x="2178" y="278"/>
                  </a:cubicBezTo>
                  <a:close/>
                  <a:moveTo>
                    <a:pt x="2155" y="1"/>
                  </a:moveTo>
                  <a:cubicBezTo>
                    <a:pt x="1803" y="1"/>
                    <a:pt x="1500" y="90"/>
                    <a:pt x="1247" y="268"/>
                  </a:cubicBezTo>
                  <a:cubicBezTo>
                    <a:pt x="1" y="1169"/>
                    <a:pt x="493" y="3923"/>
                    <a:pt x="525" y="4038"/>
                  </a:cubicBezTo>
                  <a:lnTo>
                    <a:pt x="6361" y="19167"/>
                  </a:lnTo>
                  <a:lnTo>
                    <a:pt x="6394" y="19265"/>
                  </a:lnTo>
                  <a:lnTo>
                    <a:pt x="6492" y="19249"/>
                  </a:lnTo>
                  <a:cubicBezTo>
                    <a:pt x="8262" y="19052"/>
                    <a:pt x="9885" y="18167"/>
                    <a:pt x="11000" y="16774"/>
                  </a:cubicBezTo>
                  <a:cubicBezTo>
                    <a:pt x="11098" y="16659"/>
                    <a:pt x="11163" y="16561"/>
                    <a:pt x="11245" y="16462"/>
                  </a:cubicBezTo>
                  <a:cubicBezTo>
                    <a:pt x="12065" y="15315"/>
                    <a:pt x="13802" y="12381"/>
                    <a:pt x="12278" y="9906"/>
                  </a:cubicBezTo>
                  <a:cubicBezTo>
                    <a:pt x="12016" y="9578"/>
                    <a:pt x="5787" y="1579"/>
                    <a:pt x="4197" y="677"/>
                  </a:cubicBezTo>
                  <a:cubicBezTo>
                    <a:pt x="3393" y="225"/>
                    <a:pt x="2712" y="1"/>
                    <a:pt x="2155"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a:off x="5946485" y="2796363"/>
              <a:ext cx="642845" cy="709446"/>
            </a:xfrm>
            <a:custGeom>
              <a:rect b="b" l="l" r="r" t="t"/>
              <a:pathLst>
                <a:path extrusionOk="0" h="23680" w="21457">
                  <a:moveTo>
                    <a:pt x="11063" y="0"/>
                  </a:moveTo>
                  <a:cubicBezTo>
                    <a:pt x="10918" y="0"/>
                    <a:pt x="10771" y="3"/>
                    <a:pt x="10622" y="10"/>
                  </a:cubicBezTo>
                  <a:cubicBezTo>
                    <a:pt x="4147" y="305"/>
                    <a:pt x="2410" y="5977"/>
                    <a:pt x="1442" y="12763"/>
                  </a:cubicBezTo>
                  <a:cubicBezTo>
                    <a:pt x="0" y="23007"/>
                    <a:pt x="5409" y="23679"/>
                    <a:pt x="10622" y="23679"/>
                  </a:cubicBezTo>
                  <a:cubicBezTo>
                    <a:pt x="15818" y="23679"/>
                    <a:pt x="21456" y="22286"/>
                    <a:pt x="20686" y="14287"/>
                  </a:cubicBezTo>
                  <a:cubicBezTo>
                    <a:pt x="19948" y="6705"/>
                    <a:pt x="17518" y="0"/>
                    <a:pt x="110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a:off x="5968565" y="2791959"/>
              <a:ext cx="610459" cy="717775"/>
            </a:xfrm>
            <a:custGeom>
              <a:rect b="b" l="l" r="r" t="t"/>
              <a:pathLst>
                <a:path extrusionOk="0" h="23958" w="20376">
                  <a:moveTo>
                    <a:pt x="10311" y="272"/>
                  </a:moveTo>
                  <a:cubicBezTo>
                    <a:pt x="15704" y="272"/>
                    <a:pt x="18900" y="5042"/>
                    <a:pt x="19801" y="14434"/>
                  </a:cubicBezTo>
                  <a:cubicBezTo>
                    <a:pt x="20096" y="17319"/>
                    <a:pt x="19539" y="19548"/>
                    <a:pt x="18162" y="21056"/>
                  </a:cubicBezTo>
                  <a:cubicBezTo>
                    <a:pt x="16556" y="22826"/>
                    <a:pt x="13851" y="23679"/>
                    <a:pt x="9885" y="23679"/>
                  </a:cubicBezTo>
                  <a:cubicBezTo>
                    <a:pt x="7098" y="23679"/>
                    <a:pt x="4000" y="23515"/>
                    <a:pt x="2197" y="21450"/>
                  </a:cubicBezTo>
                  <a:cubicBezTo>
                    <a:pt x="722" y="19729"/>
                    <a:pt x="279" y="16942"/>
                    <a:pt x="853" y="12926"/>
                  </a:cubicBezTo>
                  <a:cubicBezTo>
                    <a:pt x="1902" y="5534"/>
                    <a:pt x="3836" y="551"/>
                    <a:pt x="9885" y="272"/>
                  </a:cubicBezTo>
                  <a:close/>
                  <a:moveTo>
                    <a:pt x="10288" y="1"/>
                  </a:moveTo>
                  <a:cubicBezTo>
                    <a:pt x="10149" y="1"/>
                    <a:pt x="10009" y="4"/>
                    <a:pt x="9868" y="10"/>
                  </a:cubicBezTo>
                  <a:cubicBezTo>
                    <a:pt x="3639" y="305"/>
                    <a:pt x="1640" y="5370"/>
                    <a:pt x="574" y="12893"/>
                  </a:cubicBezTo>
                  <a:cubicBezTo>
                    <a:pt x="1" y="17008"/>
                    <a:pt x="460" y="19860"/>
                    <a:pt x="2000" y="21630"/>
                  </a:cubicBezTo>
                  <a:cubicBezTo>
                    <a:pt x="3869" y="23777"/>
                    <a:pt x="7049" y="23957"/>
                    <a:pt x="9885" y="23957"/>
                  </a:cubicBezTo>
                  <a:cubicBezTo>
                    <a:pt x="13933" y="23957"/>
                    <a:pt x="16703" y="23072"/>
                    <a:pt x="18359" y="21253"/>
                  </a:cubicBezTo>
                  <a:cubicBezTo>
                    <a:pt x="19785" y="19679"/>
                    <a:pt x="20375" y="17385"/>
                    <a:pt x="20080" y="14418"/>
                  </a:cubicBezTo>
                  <a:cubicBezTo>
                    <a:pt x="19152" y="4837"/>
                    <a:pt x="15868" y="1"/>
                    <a:pt x="10288"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a:off x="6037323" y="3007819"/>
              <a:ext cx="208729" cy="218556"/>
            </a:xfrm>
            <a:custGeom>
              <a:rect b="b" l="l" r="r" t="t"/>
              <a:pathLst>
                <a:path extrusionOk="0" h="7295" w="6967">
                  <a:moveTo>
                    <a:pt x="3475" y="1"/>
                  </a:moveTo>
                  <a:cubicBezTo>
                    <a:pt x="1558" y="1"/>
                    <a:pt x="0" y="1640"/>
                    <a:pt x="0" y="3639"/>
                  </a:cubicBezTo>
                  <a:cubicBezTo>
                    <a:pt x="0" y="5656"/>
                    <a:pt x="1558" y="7295"/>
                    <a:pt x="3475" y="7295"/>
                  </a:cubicBezTo>
                  <a:cubicBezTo>
                    <a:pt x="5410" y="7295"/>
                    <a:pt x="6967" y="5656"/>
                    <a:pt x="6967" y="3639"/>
                  </a:cubicBezTo>
                  <a:cubicBezTo>
                    <a:pt x="6967" y="1640"/>
                    <a:pt x="5410" y="1"/>
                    <a:pt x="34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a:off x="6295126" y="3007819"/>
              <a:ext cx="209239" cy="218556"/>
            </a:xfrm>
            <a:custGeom>
              <a:rect b="b" l="l" r="r" t="t"/>
              <a:pathLst>
                <a:path extrusionOk="0" h="7295" w="6984">
                  <a:moveTo>
                    <a:pt x="3492" y="1"/>
                  </a:moveTo>
                  <a:cubicBezTo>
                    <a:pt x="1558" y="1"/>
                    <a:pt x="1" y="1640"/>
                    <a:pt x="1" y="3639"/>
                  </a:cubicBezTo>
                  <a:cubicBezTo>
                    <a:pt x="1" y="5656"/>
                    <a:pt x="1558" y="7295"/>
                    <a:pt x="3492" y="7295"/>
                  </a:cubicBezTo>
                  <a:cubicBezTo>
                    <a:pt x="5410" y="7295"/>
                    <a:pt x="6984" y="5656"/>
                    <a:pt x="6984" y="3639"/>
                  </a:cubicBezTo>
                  <a:cubicBezTo>
                    <a:pt x="6984" y="1640"/>
                    <a:pt x="5410" y="1"/>
                    <a:pt x="3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a:off x="6162045" y="2796094"/>
              <a:ext cx="223979" cy="402299"/>
            </a:xfrm>
            <a:custGeom>
              <a:rect b="b" l="l" r="r" t="t"/>
              <a:pathLst>
                <a:path extrusionOk="0" h="13428" w="7476">
                  <a:moveTo>
                    <a:pt x="3940" y="1"/>
                  </a:moveTo>
                  <a:cubicBezTo>
                    <a:pt x="3764" y="1"/>
                    <a:pt x="3587" y="7"/>
                    <a:pt x="3410" y="19"/>
                  </a:cubicBezTo>
                  <a:cubicBezTo>
                    <a:pt x="2230" y="52"/>
                    <a:pt x="1066" y="331"/>
                    <a:pt x="1" y="839"/>
                  </a:cubicBezTo>
                  <a:cubicBezTo>
                    <a:pt x="230" y="1298"/>
                    <a:pt x="411" y="1790"/>
                    <a:pt x="591" y="2281"/>
                  </a:cubicBezTo>
                  <a:cubicBezTo>
                    <a:pt x="1263" y="4150"/>
                    <a:pt x="2443" y="13427"/>
                    <a:pt x="2443" y="13427"/>
                  </a:cubicBezTo>
                  <a:lnTo>
                    <a:pt x="5082" y="13411"/>
                  </a:lnTo>
                  <a:cubicBezTo>
                    <a:pt x="5082" y="13411"/>
                    <a:pt x="6885" y="2527"/>
                    <a:pt x="7475" y="888"/>
                  </a:cubicBezTo>
                  <a:cubicBezTo>
                    <a:pt x="6386" y="300"/>
                    <a:pt x="5171" y="1"/>
                    <a:pt x="3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a:off x="6157131" y="2792199"/>
              <a:ext cx="234764" cy="410598"/>
            </a:xfrm>
            <a:custGeom>
              <a:rect b="b" l="l" r="r" t="t"/>
              <a:pathLst>
                <a:path extrusionOk="0" h="13705" w="7836">
                  <a:moveTo>
                    <a:pt x="4051" y="266"/>
                  </a:moveTo>
                  <a:cubicBezTo>
                    <a:pt x="5240" y="266"/>
                    <a:pt x="6417" y="546"/>
                    <a:pt x="7492" y="1084"/>
                  </a:cubicBezTo>
                  <a:cubicBezTo>
                    <a:pt x="6885" y="2887"/>
                    <a:pt x="5344" y="12197"/>
                    <a:pt x="5131" y="13393"/>
                  </a:cubicBezTo>
                  <a:lnTo>
                    <a:pt x="2722" y="13426"/>
                  </a:lnTo>
                  <a:cubicBezTo>
                    <a:pt x="2574" y="12279"/>
                    <a:pt x="1509" y="4132"/>
                    <a:pt x="902" y="2379"/>
                  </a:cubicBezTo>
                  <a:cubicBezTo>
                    <a:pt x="738" y="1903"/>
                    <a:pt x="558" y="1461"/>
                    <a:pt x="361" y="1034"/>
                  </a:cubicBezTo>
                  <a:cubicBezTo>
                    <a:pt x="1378" y="576"/>
                    <a:pt x="2476" y="313"/>
                    <a:pt x="3591" y="280"/>
                  </a:cubicBezTo>
                  <a:cubicBezTo>
                    <a:pt x="3744" y="271"/>
                    <a:pt x="3898" y="266"/>
                    <a:pt x="4051" y="266"/>
                  </a:cubicBezTo>
                  <a:close/>
                  <a:moveTo>
                    <a:pt x="4098" y="0"/>
                  </a:moveTo>
                  <a:cubicBezTo>
                    <a:pt x="3924" y="0"/>
                    <a:pt x="3749" y="6"/>
                    <a:pt x="3574" y="18"/>
                  </a:cubicBezTo>
                  <a:cubicBezTo>
                    <a:pt x="2378" y="51"/>
                    <a:pt x="1197" y="330"/>
                    <a:pt x="116" y="854"/>
                  </a:cubicBezTo>
                  <a:lnTo>
                    <a:pt x="1" y="903"/>
                  </a:lnTo>
                  <a:lnTo>
                    <a:pt x="50" y="1034"/>
                  </a:lnTo>
                  <a:cubicBezTo>
                    <a:pt x="263" y="1477"/>
                    <a:pt x="460" y="1969"/>
                    <a:pt x="640" y="2461"/>
                  </a:cubicBezTo>
                  <a:cubicBezTo>
                    <a:pt x="1279" y="4296"/>
                    <a:pt x="2460" y="13492"/>
                    <a:pt x="2476" y="13574"/>
                  </a:cubicBezTo>
                  <a:lnTo>
                    <a:pt x="2492" y="13705"/>
                  </a:lnTo>
                  <a:lnTo>
                    <a:pt x="5377" y="13672"/>
                  </a:lnTo>
                  <a:lnTo>
                    <a:pt x="5394" y="13557"/>
                  </a:lnTo>
                  <a:cubicBezTo>
                    <a:pt x="5410" y="13443"/>
                    <a:pt x="7197" y="2674"/>
                    <a:pt x="7770" y="1100"/>
                  </a:cubicBezTo>
                  <a:lnTo>
                    <a:pt x="7836" y="953"/>
                  </a:lnTo>
                  <a:lnTo>
                    <a:pt x="7721" y="887"/>
                  </a:lnTo>
                  <a:cubicBezTo>
                    <a:pt x="6598" y="311"/>
                    <a:pt x="5360" y="0"/>
                    <a:pt x="4098"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a:off x="6209681" y="3339293"/>
              <a:ext cx="114955" cy="194019"/>
            </a:xfrm>
            <a:custGeom>
              <a:rect b="b" l="l" r="r" t="t"/>
              <a:pathLst>
                <a:path extrusionOk="0" h="6476" w="3837">
                  <a:moveTo>
                    <a:pt x="1919" y="1"/>
                  </a:moveTo>
                  <a:cubicBezTo>
                    <a:pt x="853" y="1"/>
                    <a:pt x="1" y="1460"/>
                    <a:pt x="1" y="3230"/>
                  </a:cubicBezTo>
                  <a:cubicBezTo>
                    <a:pt x="1" y="5016"/>
                    <a:pt x="853" y="6475"/>
                    <a:pt x="1919" y="6475"/>
                  </a:cubicBezTo>
                  <a:cubicBezTo>
                    <a:pt x="2968" y="6475"/>
                    <a:pt x="3836" y="5016"/>
                    <a:pt x="3836" y="3230"/>
                  </a:cubicBezTo>
                  <a:cubicBezTo>
                    <a:pt x="3836" y="1460"/>
                    <a:pt x="2968" y="1"/>
                    <a:pt x="1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a:off x="6205756" y="3335368"/>
              <a:ext cx="122805" cy="201868"/>
            </a:xfrm>
            <a:custGeom>
              <a:rect b="b" l="l" r="r" t="t"/>
              <a:pathLst>
                <a:path extrusionOk="0" h="6738" w="4099">
                  <a:moveTo>
                    <a:pt x="2050" y="263"/>
                  </a:moveTo>
                  <a:cubicBezTo>
                    <a:pt x="3017" y="263"/>
                    <a:pt x="3836" y="1656"/>
                    <a:pt x="3836" y="3361"/>
                  </a:cubicBezTo>
                  <a:cubicBezTo>
                    <a:pt x="3836" y="5065"/>
                    <a:pt x="3033" y="6459"/>
                    <a:pt x="2050" y="6459"/>
                  </a:cubicBezTo>
                  <a:cubicBezTo>
                    <a:pt x="1066" y="6459"/>
                    <a:pt x="263" y="5065"/>
                    <a:pt x="263" y="3361"/>
                  </a:cubicBezTo>
                  <a:cubicBezTo>
                    <a:pt x="263" y="1656"/>
                    <a:pt x="1066" y="263"/>
                    <a:pt x="2050" y="263"/>
                  </a:cubicBezTo>
                  <a:close/>
                  <a:moveTo>
                    <a:pt x="2050" y="1"/>
                  </a:moveTo>
                  <a:cubicBezTo>
                    <a:pt x="919" y="1"/>
                    <a:pt x="1" y="1509"/>
                    <a:pt x="1" y="3361"/>
                  </a:cubicBezTo>
                  <a:cubicBezTo>
                    <a:pt x="1" y="5229"/>
                    <a:pt x="919" y="6737"/>
                    <a:pt x="2050" y="6737"/>
                  </a:cubicBezTo>
                  <a:cubicBezTo>
                    <a:pt x="3181" y="6737"/>
                    <a:pt x="4098" y="5229"/>
                    <a:pt x="4098" y="3361"/>
                  </a:cubicBezTo>
                  <a:cubicBezTo>
                    <a:pt x="4098" y="1509"/>
                    <a:pt x="3181" y="1"/>
                    <a:pt x="2050" y="1"/>
                  </a:cubicBez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a:off x="6260762" y="3436542"/>
              <a:ext cx="8389" cy="96770"/>
            </a:xfrm>
            <a:custGeom>
              <a:rect b="b" l="l" r="r" t="t"/>
              <a:pathLst>
                <a:path extrusionOk="0" h="3230" w="280">
                  <a:moveTo>
                    <a:pt x="148" y="0"/>
                  </a:moveTo>
                  <a:cubicBezTo>
                    <a:pt x="50" y="525"/>
                    <a:pt x="0" y="1066"/>
                    <a:pt x="17" y="1607"/>
                  </a:cubicBezTo>
                  <a:cubicBezTo>
                    <a:pt x="0" y="2147"/>
                    <a:pt x="50" y="2688"/>
                    <a:pt x="148" y="3229"/>
                  </a:cubicBezTo>
                  <a:cubicBezTo>
                    <a:pt x="246" y="2688"/>
                    <a:pt x="279" y="2147"/>
                    <a:pt x="279" y="1607"/>
                  </a:cubicBezTo>
                  <a:cubicBezTo>
                    <a:pt x="279" y="1066"/>
                    <a:pt x="230" y="525"/>
                    <a:pt x="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6011288" y="3157558"/>
              <a:ext cx="500447" cy="308495"/>
            </a:xfrm>
            <a:custGeom>
              <a:rect b="b" l="l" r="r" t="t"/>
              <a:pathLst>
                <a:path extrusionOk="0" h="10297" w="16704">
                  <a:moveTo>
                    <a:pt x="12138" y="0"/>
                  </a:moveTo>
                  <a:cubicBezTo>
                    <a:pt x="11983" y="0"/>
                    <a:pt x="11828" y="11"/>
                    <a:pt x="11671" y="35"/>
                  </a:cubicBezTo>
                  <a:cubicBezTo>
                    <a:pt x="10229" y="248"/>
                    <a:pt x="9131" y="1412"/>
                    <a:pt x="8623" y="2969"/>
                  </a:cubicBezTo>
                  <a:cubicBezTo>
                    <a:pt x="8295" y="1756"/>
                    <a:pt x="7524" y="772"/>
                    <a:pt x="6442" y="346"/>
                  </a:cubicBezTo>
                  <a:cubicBezTo>
                    <a:pt x="6064" y="196"/>
                    <a:pt x="5672" y="124"/>
                    <a:pt x="5278" y="124"/>
                  </a:cubicBezTo>
                  <a:cubicBezTo>
                    <a:pt x="3526" y="124"/>
                    <a:pt x="1744" y="1541"/>
                    <a:pt x="968" y="3723"/>
                  </a:cubicBezTo>
                  <a:cubicBezTo>
                    <a:pt x="1" y="6378"/>
                    <a:pt x="902" y="9214"/>
                    <a:pt x="2967" y="10017"/>
                  </a:cubicBezTo>
                  <a:cubicBezTo>
                    <a:pt x="3349" y="10168"/>
                    <a:pt x="3743" y="10240"/>
                    <a:pt x="4139" y="10240"/>
                  </a:cubicBezTo>
                  <a:cubicBezTo>
                    <a:pt x="5890" y="10240"/>
                    <a:pt x="7670" y="8835"/>
                    <a:pt x="8459" y="6657"/>
                  </a:cubicBezTo>
                  <a:cubicBezTo>
                    <a:pt x="8475" y="6575"/>
                    <a:pt x="8508" y="6493"/>
                    <a:pt x="8524" y="6411"/>
                  </a:cubicBezTo>
                  <a:cubicBezTo>
                    <a:pt x="9084" y="8682"/>
                    <a:pt x="10764" y="10296"/>
                    <a:pt x="12606" y="10296"/>
                  </a:cubicBezTo>
                  <a:cubicBezTo>
                    <a:pt x="12758" y="10296"/>
                    <a:pt x="12911" y="10285"/>
                    <a:pt x="13065" y="10263"/>
                  </a:cubicBezTo>
                  <a:cubicBezTo>
                    <a:pt x="15245" y="9935"/>
                    <a:pt x="16703" y="7378"/>
                    <a:pt x="16326" y="4559"/>
                  </a:cubicBezTo>
                  <a:cubicBezTo>
                    <a:pt x="15976" y="1940"/>
                    <a:pt x="14155" y="0"/>
                    <a:pt x="121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6006374" y="3153213"/>
              <a:ext cx="509764" cy="316734"/>
            </a:xfrm>
            <a:custGeom>
              <a:rect b="b" l="l" r="r" t="t"/>
              <a:pathLst>
                <a:path extrusionOk="0" h="10572" w="17015">
                  <a:moveTo>
                    <a:pt x="12299" y="278"/>
                  </a:moveTo>
                  <a:cubicBezTo>
                    <a:pt x="13022" y="278"/>
                    <a:pt x="13740" y="534"/>
                    <a:pt x="14310" y="983"/>
                  </a:cubicBezTo>
                  <a:cubicBezTo>
                    <a:pt x="15392" y="1802"/>
                    <a:pt x="16146" y="3163"/>
                    <a:pt x="16343" y="4720"/>
                  </a:cubicBezTo>
                  <a:cubicBezTo>
                    <a:pt x="16720" y="7457"/>
                    <a:pt x="15310" y="9949"/>
                    <a:pt x="13196" y="10260"/>
                  </a:cubicBezTo>
                  <a:cubicBezTo>
                    <a:pt x="13051" y="10281"/>
                    <a:pt x="12906" y="10292"/>
                    <a:pt x="12763" y="10292"/>
                  </a:cubicBezTo>
                  <a:cubicBezTo>
                    <a:pt x="11003" y="10292"/>
                    <a:pt x="9365" y="8749"/>
                    <a:pt x="8819" y="6507"/>
                  </a:cubicBezTo>
                  <a:lnTo>
                    <a:pt x="8705" y="6031"/>
                  </a:lnTo>
                  <a:lnTo>
                    <a:pt x="8524" y="6589"/>
                  </a:lnTo>
                  <a:cubicBezTo>
                    <a:pt x="8508" y="6638"/>
                    <a:pt x="8508" y="6687"/>
                    <a:pt x="8475" y="6736"/>
                  </a:cubicBezTo>
                  <a:cubicBezTo>
                    <a:pt x="7951" y="8211"/>
                    <a:pt x="6967" y="9359"/>
                    <a:pt x="5754" y="9916"/>
                  </a:cubicBezTo>
                  <a:cubicBezTo>
                    <a:pt x="5301" y="10133"/>
                    <a:pt x="4819" y="10241"/>
                    <a:pt x="4336" y="10241"/>
                  </a:cubicBezTo>
                  <a:cubicBezTo>
                    <a:pt x="3945" y="10241"/>
                    <a:pt x="3555" y="10170"/>
                    <a:pt x="3181" y="10031"/>
                  </a:cubicBezTo>
                  <a:cubicBezTo>
                    <a:pt x="1181" y="9244"/>
                    <a:pt x="312" y="6490"/>
                    <a:pt x="1246" y="3901"/>
                  </a:cubicBezTo>
                  <a:cubicBezTo>
                    <a:pt x="1771" y="2442"/>
                    <a:pt x="2771" y="1278"/>
                    <a:pt x="3984" y="721"/>
                  </a:cubicBezTo>
                  <a:cubicBezTo>
                    <a:pt x="4433" y="510"/>
                    <a:pt x="4923" y="401"/>
                    <a:pt x="5415" y="401"/>
                  </a:cubicBezTo>
                  <a:cubicBezTo>
                    <a:pt x="5801" y="401"/>
                    <a:pt x="6189" y="469"/>
                    <a:pt x="6557" y="606"/>
                  </a:cubicBezTo>
                  <a:cubicBezTo>
                    <a:pt x="7557" y="999"/>
                    <a:pt x="8311" y="1917"/>
                    <a:pt x="8655" y="3147"/>
                  </a:cubicBezTo>
                  <a:lnTo>
                    <a:pt x="8787" y="3573"/>
                  </a:lnTo>
                  <a:lnTo>
                    <a:pt x="8918" y="3147"/>
                  </a:lnTo>
                  <a:cubicBezTo>
                    <a:pt x="9426" y="1557"/>
                    <a:pt x="10524" y="508"/>
                    <a:pt x="11852" y="311"/>
                  </a:cubicBezTo>
                  <a:cubicBezTo>
                    <a:pt x="12000" y="288"/>
                    <a:pt x="12150" y="278"/>
                    <a:pt x="12299" y="278"/>
                  </a:cubicBezTo>
                  <a:close/>
                  <a:moveTo>
                    <a:pt x="12275" y="0"/>
                  </a:moveTo>
                  <a:cubicBezTo>
                    <a:pt x="12118" y="0"/>
                    <a:pt x="11960" y="11"/>
                    <a:pt x="11803" y="32"/>
                  </a:cubicBezTo>
                  <a:cubicBezTo>
                    <a:pt x="10491" y="229"/>
                    <a:pt x="9377" y="1212"/>
                    <a:pt x="8787" y="2688"/>
                  </a:cubicBezTo>
                  <a:cubicBezTo>
                    <a:pt x="8377" y="1573"/>
                    <a:pt x="7623" y="737"/>
                    <a:pt x="6656" y="360"/>
                  </a:cubicBezTo>
                  <a:cubicBezTo>
                    <a:pt x="6254" y="207"/>
                    <a:pt x="5829" y="131"/>
                    <a:pt x="5405" y="131"/>
                  </a:cubicBezTo>
                  <a:cubicBezTo>
                    <a:pt x="4877" y="131"/>
                    <a:pt x="4351" y="248"/>
                    <a:pt x="3869" y="475"/>
                  </a:cubicBezTo>
                  <a:cubicBezTo>
                    <a:pt x="2591" y="1065"/>
                    <a:pt x="1542" y="2278"/>
                    <a:pt x="1001" y="3802"/>
                  </a:cubicBezTo>
                  <a:cubicBezTo>
                    <a:pt x="1" y="6540"/>
                    <a:pt x="951" y="9441"/>
                    <a:pt x="3082" y="10277"/>
                  </a:cubicBezTo>
                  <a:cubicBezTo>
                    <a:pt x="3490" y="10432"/>
                    <a:pt x="3918" y="10511"/>
                    <a:pt x="4346" y="10511"/>
                  </a:cubicBezTo>
                  <a:cubicBezTo>
                    <a:pt x="4864" y="10511"/>
                    <a:pt x="5384" y="10396"/>
                    <a:pt x="5869" y="10162"/>
                  </a:cubicBezTo>
                  <a:cubicBezTo>
                    <a:pt x="7098" y="9605"/>
                    <a:pt x="8114" y="8457"/>
                    <a:pt x="8672" y="6998"/>
                  </a:cubicBezTo>
                  <a:cubicBezTo>
                    <a:pt x="9344" y="9129"/>
                    <a:pt x="10999" y="10572"/>
                    <a:pt x="12770" y="10572"/>
                  </a:cubicBezTo>
                  <a:cubicBezTo>
                    <a:pt x="12917" y="10572"/>
                    <a:pt x="13081" y="10555"/>
                    <a:pt x="13245" y="10539"/>
                  </a:cubicBezTo>
                  <a:cubicBezTo>
                    <a:pt x="15491" y="10195"/>
                    <a:pt x="17015" y="7572"/>
                    <a:pt x="16622" y="4687"/>
                  </a:cubicBezTo>
                  <a:cubicBezTo>
                    <a:pt x="16408" y="3048"/>
                    <a:pt x="15622" y="1622"/>
                    <a:pt x="14491" y="770"/>
                  </a:cubicBezTo>
                  <a:cubicBezTo>
                    <a:pt x="13860" y="276"/>
                    <a:pt x="13080" y="0"/>
                    <a:pt x="12275"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6025548" y="3333900"/>
              <a:ext cx="478816" cy="136047"/>
            </a:xfrm>
            <a:custGeom>
              <a:rect b="b" l="l" r="r" t="t"/>
              <a:pathLst>
                <a:path extrusionOk="0" h="4541" w="15982">
                  <a:moveTo>
                    <a:pt x="8065" y="0"/>
                  </a:moveTo>
                  <a:lnTo>
                    <a:pt x="7835" y="722"/>
                  </a:lnTo>
                  <a:cubicBezTo>
                    <a:pt x="7327" y="2180"/>
                    <a:pt x="6327" y="3328"/>
                    <a:pt x="5114" y="3885"/>
                  </a:cubicBezTo>
                  <a:cubicBezTo>
                    <a:pt x="4670" y="4102"/>
                    <a:pt x="4187" y="4210"/>
                    <a:pt x="3702" y="4210"/>
                  </a:cubicBezTo>
                  <a:cubicBezTo>
                    <a:pt x="3309" y="4210"/>
                    <a:pt x="2915" y="4139"/>
                    <a:pt x="2541" y="4000"/>
                  </a:cubicBezTo>
                  <a:cubicBezTo>
                    <a:pt x="1295" y="3508"/>
                    <a:pt x="443" y="2230"/>
                    <a:pt x="262" y="590"/>
                  </a:cubicBezTo>
                  <a:lnTo>
                    <a:pt x="0" y="623"/>
                  </a:lnTo>
                  <a:cubicBezTo>
                    <a:pt x="180" y="2361"/>
                    <a:pt x="1098" y="3721"/>
                    <a:pt x="2442" y="4246"/>
                  </a:cubicBezTo>
                  <a:cubicBezTo>
                    <a:pt x="2850" y="4401"/>
                    <a:pt x="3278" y="4480"/>
                    <a:pt x="3706" y="4480"/>
                  </a:cubicBezTo>
                  <a:cubicBezTo>
                    <a:pt x="4224" y="4480"/>
                    <a:pt x="4744" y="4365"/>
                    <a:pt x="5229" y="4131"/>
                  </a:cubicBezTo>
                  <a:cubicBezTo>
                    <a:pt x="6458" y="3574"/>
                    <a:pt x="7474" y="2426"/>
                    <a:pt x="8032" y="967"/>
                  </a:cubicBezTo>
                  <a:cubicBezTo>
                    <a:pt x="8704" y="3098"/>
                    <a:pt x="10359" y="4541"/>
                    <a:pt x="12130" y="4541"/>
                  </a:cubicBezTo>
                  <a:cubicBezTo>
                    <a:pt x="12277" y="4541"/>
                    <a:pt x="12441" y="4524"/>
                    <a:pt x="12589" y="4508"/>
                  </a:cubicBezTo>
                  <a:cubicBezTo>
                    <a:pt x="14342" y="4246"/>
                    <a:pt x="15703" y="2607"/>
                    <a:pt x="15982" y="427"/>
                  </a:cubicBezTo>
                  <a:lnTo>
                    <a:pt x="15719" y="394"/>
                  </a:lnTo>
                  <a:cubicBezTo>
                    <a:pt x="15441" y="2443"/>
                    <a:pt x="14179" y="4000"/>
                    <a:pt x="12556" y="4229"/>
                  </a:cubicBezTo>
                  <a:cubicBezTo>
                    <a:pt x="12405" y="4253"/>
                    <a:pt x="12254" y="4264"/>
                    <a:pt x="12104" y="4264"/>
                  </a:cubicBezTo>
                  <a:cubicBezTo>
                    <a:pt x="10352" y="4264"/>
                    <a:pt x="8723" y="2711"/>
                    <a:pt x="8179" y="476"/>
                  </a:cubicBezTo>
                  <a:lnTo>
                    <a:pt x="80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6180710" y="3166755"/>
              <a:ext cx="177302" cy="119060"/>
            </a:xfrm>
            <a:custGeom>
              <a:rect b="b" l="l" r="r" t="t"/>
              <a:pathLst>
                <a:path extrusionOk="0" h="3974" w="5918">
                  <a:moveTo>
                    <a:pt x="2960" y="0"/>
                  </a:moveTo>
                  <a:cubicBezTo>
                    <a:pt x="2258" y="0"/>
                    <a:pt x="1555" y="127"/>
                    <a:pt x="886" y="383"/>
                  </a:cubicBezTo>
                  <a:cubicBezTo>
                    <a:pt x="263" y="629"/>
                    <a:pt x="1" y="1367"/>
                    <a:pt x="328" y="1957"/>
                  </a:cubicBezTo>
                  <a:cubicBezTo>
                    <a:pt x="509" y="2285"/>
                    <a:pt x="722" y="2580"/>
                    <a:pt x="1001" y="2826"/>
                  </a:cubicBezTo>
                  <a:cubicBezTo>
                    <a:pt x="1574" y="3334"/>
                    <a:pt x="2246" y="3727"/>
                    <a:pt x="2984" y="3973"/>
                  </a:cubicBezTo>
                  <a:cubicBezTo>
                    <a:pt x="3672" y="3760"/>
                    <a:pt x="4295" y="3399"/>
                    <a:pt x="4803" y="2908"/>
                  </a:cubicBezTo>
                  <a:cubicBezTo>
                    <a:pt x="5082" y="2645"/>
                    <a:pt x="5328" y="2350"/>
                    <a:pt x="5525" y="2022"/>
                  </a:cubicBezTo>
                  <a:cubicBezTo>
                    <a:pt x="5918" y="1432"/>
                    <a:pt x="5656" y="629"/>
                    <a:pt x="5000" y="367"/>
                  </a:cubicBezTo>
                  <a:cubicBezTo>
                    <a:pt x="4342" y="123"/>
                    <a:pt x="3651" y="0"/>
                    <a:pt x="2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6180710" y="3162621"/>
              <a:ext cx="176822" cy="127119"/>
            </a:xfrm>
            <a:custGeom>
              <a:rect b="b" l="l" r="r" t="t"/>
              <a:pathLst>
                <a:path extrusionOk="0" h="4243" w="5902">
                  <a:moveTo>
                    <a:pt x="2968" y="275"/>
                  </a:moveTo>
                  <a:cubicBezTo>
                    <a:pt x="3640" y="275"/>
                    <a:pt x="4312" y="390"/>
                    <a:pt x="4967" y="636"/>
                  </a:cubicBezTo>
                  <a:cubicBezTo>
                    <a:pt x="5230" y="734"/>
                    <a:pt x="5426" y="948"/>
                    <a:pt x="5525" y="1226"/>
                  </a:cubicBezTo>
                  <a:cubicBezTo>
                    <a:pt x="5623" y="1505"/>
                    <a:pt x="5590" y="1833"/>
                    <a:pt x="5426" y="2079"/>
                  </a:cubicBezTo>
                  <a:cubicBezTo>
                    <a:pt x="5230" y="2406"/>
                    <a:pt x="4984" y="2685"/>
                    <a:pt x="4721" y="2947"/>
                  </a:cubicBezTo>
                  <a:cubicBezTo>
                    <a:pt x="4230" y="3423"/>
                    <a:pt x="3623" y="3767"/>
                    <a:pt x="2984" y="3980"/>
                  </a:cubicBezTo>
                  <a:cubicBezTo>
                    <a:pt x="2279" y="3718"/>
                    <a:pt x="1640" y="3357"/>
                    <a:pt x="1082" y="2865"/>
                  </a:cubicBezTo>
                  <a:cubicBezTo>
                    <a:pt x="837" y="2619"/>
                    <a:pt x="607" y="2341"/>
                    <a:pt x="443" y="2029"/>
                  </a:cubicBezTo>
                  <a:cubicBezTo>
                    <a:pt x="296" y="1783"/>
                    <a:pt x="279" y="1488"/>
                    <a:pt x="378" y="1210"/>
                  </a:cubicBezTo>
                  <a:cubicBezTo>
                    <a:pt x="460" y="948"/>
                    <a:pt x="673" y="751"/>
                    <a:pt x="935" y="652"/>
                  </a:cubicBezTo>
                  <a:cubicBezTo>
                    <a:pt x="1541" y="407"/>
                    <a:pt x="2197" y="292"/>
                    <a:pt x="2836" y="275"/>
                  </a:cubicBezTo>
                  <a:close/>
                  <a:moveTo>
                    <a:pt x="2977" y="1"/>
                  </a:moveTo>
                  <a:cubicBezTo>
                    <a:pt x="2253" y="1"/>
                    <a:pt x="1528" y="132"/>
                    <a:pt x="837" y="390"/>
                  </a:cubicBezTo>
                  <a:cubicBezTo>
                    <a:pt x="492" y="521"/>
                    <a:pt x="247" y="784"/>
                    <a:pt x="115" y="1128"/>
                  </a:cubicBezTo>
                  <a:cubicBezTo>
                    <a:pt x="1" y="1472"/>
                    <a:pt x="17" y="1849"/>
                    <a:pt x="197" y="2160"/>
                  </a:cubicBezTo>
                  <a:cubicBezTo>
                    <a:pt x="394" y="2505"/>
                    <a:pt x="624" y="2800"/>
                    <a:pt x="902" y="3062"/>
                  </a:cubicBezTo>
                  <a:cubicBezTo>
                    <a:pt x="1607" y="3734"/>
                    <a:pt x="2804" y="4242"/>
                    <a:pt x="3000" y="4242"/>
                  </a:cubicBezTo>
                  <a:lnTo>
                    <a:pt x="3017" y="4242"/>
                  </a:lnTo>
                  <a:cubicBezTo>
                    <a:pt x="3722" y="4029"/>
                    <a:pt x="4377" y="3652"/>
                    <a:pt x="4902" y="3144"/>
                  </a:cubicBezTo>
                  <a:cubicBezTo>
                    <a:pt x="5180" y="2865"/>
                    <a:pt x="5443" y="2570"/>
                    <a:pt x="5656" y="2226"/>
                  </a:cubicBezTo>
                  <a:cubicBezTo>
                    <a:pt x="5852" y="1898"/>
                    <a:pt x="5902" y="1505"/>
                    <a:pt x="5770" y="1128"/>
                  </a:cubicBezTo>
                  <a:cubicBezTo>
                    <a:pt x="5656" y="784"/>
                    <a:pt x="5393" y="505"/>
                    <a:pt x="5049" y="374"/>
                  </a:cubicBezTo>
                  <a:cubicBezTo>
                    <a:pt x="4380" y="124"/>
                    <a:pt x="3679"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6262739" y="3275958"/>
              <a:ext cx="12283" cy="88411"/>
            </a:xfrm>
            <a:custGeom>
              <a:rect b="b" l="l" r="r" t="t"/>
              <a:pathLst>
                <a:path extrusionOk="0" h="2951" w="410">
                  <a:moveTo>
                    <a:pt x="148" y="0"/>
                  </a:moveTo>
                  <a:lnTo>
                    <a:pt x="0" y="2951"/>
                  </a:lnTo>
                  <a:lnTo>
                    <a:pt x="279" y="2951"/>
                  </a:lnTo>
                  <a:lnTo>
                    <a:pt x="410" y="17"/>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6103114" y="3289710"/>
              <a:ext cx="16747" cy="13781"/>
            </a:xfrm>
            <a:custGeom>
              <a:rect b="b" l="l" r="r" t="t"/>
              <a:pathLst>
                <a:path extrusionOk="0" h="460" w="559">
                  <a:moveTo>
                    <a:pt x="279" y="0"/>
                  </a:moveTo>
                  <a:cubicBezTo>
                    <a:pt x="1" y="33"/>
                    <a:pt x="1" y="426"/>
                    <a:pt x="279" y="459"/>
                  </a:cubicBezTo>
                  <a:cubicBezTo>
                    <a:pt x="558" y="426"/>
                    <a:pt x="558" y="33"/>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6174808" y="3291657"/>
              <a:ext cx="16747" cy="13781"/>
            </a:xfrm>
            <a:custGeom>
              <a:rect b="b" l="l" r="r" t="t"/>
              <a:pathLst>
                <a:path extrusionOk="0" h="460" w="559">
                  <a:moveTo>
                    <a:pt x="280" y="1"/>
                  </a:moveTo>
                  <a:cubicBezTo>
                    <a:pt x="1" y="17"/>
                    <a:pt x="1" y="427"/>
                    <a:pt x="280" y="460"/>
                  </a:cubicBezTo>
                  <a:cubicBezTo>
                    <a:pt x="558" y="427"/>
                    <a:pt x="558" y="17"/>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a:off x="6137508" y="3330964"/>
              <a:ext cx="16238" cy="13272"/>
            </a:xfrm>
            <a:custGeom>
              <a:rect b="b" l="l" r="r" t="t"/>
              <a:pathLst>
                <a:path extrusionOk="0" h="443" w="542">
                  <a:moveTo>
                    <a:pt x="279" y="0"/>
                  </a:moveTo>
                  <a:cubicBezTo>
                    <a:pt x="0" y="16"/>
                    <a:pt x="0" y="426"/>
                    <a:pt x="279" y="443"/>
                  </a:cubicBezTo>
                  <a:cubicBezTo>
                    <a:pt x="541" y="426"/>
                    <a:pt x="541" y="16"/>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a:off x="6349652" y="3293125"/>
              <a:ext cx="16238" cy="13781"/>
            </a:xfrm>
            <a:custGeom>
              <a:rect b="b" l="l" r="r" t="t"/>
              <a:pathLst>
                <a:path extrusionOk="0" h="460" w="542">
                  <a:moveTo>
                    <a:pt x="263" y="1"/>
                  </a:moveTo>
                  <a:cubicBezTo>
                    <a:pt x="0" y="34"/>
                    <a:pt x="0" y="427"/>
                    <a:pt x="263" y="460"/>
                  </a:cubicBezTo>
                  <a:cubicBezTo>
                    <a:pt x="541" y="427"/>
                    <a:pt x="541" y="34"/>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a:off x="6424791" y="3291657"/>
              <a:ext cx="16238" cy="13781"/>
            </a:xfrm>
            <a:custGeom>
              <a:rect b="b" l="l" r="r" t="t"/>
              <a:pathLst>
                <a:path extrusionOk="0" h="460" w="542">
                  <a:moveTo>
                    <a:pt x="279" y="1"/>
                  </a:moveTo>
                  <a:cubicBezTo>
                    <a:pt x="0" y="17"/>
                    <a:pt x="0" y="427"/>
                    <a:pt x="279" y="460"/>
                  </a:cubicBezTo>
                  <a:cubicBezTo>
                    <a:pt x="541" y="427"/>
                    <a:pt x="541" y="17"/>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a:off x="6391866" y="3335848"/>
              <a:ext cx="16238" cy="13781"/>
            </a:xfrm>
            <a:custGeom>
              <a:rect b="b" l="l" r="r" t="t"/>
              <a:pathLst>
                <a:path extrusionOk="0" h="460" w="542">
                  <a:moveTo>
                    <a:pt x="280" y="1"/>
                  </a:moveTo>
                  <a:cubicBezTo>
                    <a:pt x="1" y="34"/>
                    <a:pt x="1" y="427"/>
                    <a:pt x="280" y="460"/>
                  </a:cubicBezTo>
                  <a:cubicBezTo>
                    <a:pt x="542" y="427"/>
                    <a:pt x="542" y="34"/>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6119832" y="3083917"/>
              <a:ext cx="39307" cy="55066"/>
            </a:xfrm>
            <a:custGeom>
              <a:rect b="b" l="l" r="r" t="t"/>
              <a:pathLst>
                <a:path extrusionOk="0" h="1838" w="1312">
                  <a:moveTo>
                    <a:pt x="667" y="1"/>
                  </a:moveTo>
                  <a:cubicBezTo>
                    <a:pt x="316" y="1"/>
                    <a:pt x="33" y="388"/>
                    <a:pt x="17" y="886"/>
                  </a:cubicBezTo>
                  <a:cubicBezTo>
                    <a:pt x="0" y="1395"/>
                    <a:pt x="279" y="1821"/>
                    <a:pt x="623" y="1837"/>
                  </a:cubicBezTo>
                  <a:cubicBezTo>
                    <a:pt x="984" y="1837"/>
                    <a:pt x="1279" y="1444"/>
                    <a:pt x="1295" y="936"/>
                  </a:cubicBezTo>
                  <a:cubicBezTo>
                    <a:pt x="1311" y="427"/>
                    <a:pt x="1033" y="1"/>
                    <a:pt x="689" y="1"/>
                  </a:cubicBezTo>
                  <a:cubicBezTo>
                    <a:pt x="681" y="1"/>
                    <a:pt x="674"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6115907" y="3079513"/>
              <a:ext cx="47636" cy="63395"/>
            </a:xfrm>
            <a:custGeom>
              <a:rect b="b" l="l" r="r" t="t"/>
              <a:pathLst>
                <a:path extrusionOk="0" h="2116" w="1590">
                  <a:moveTo>
                    <a:pt x="820" y="263"/>
                  </a:moveTo>
                  <a:cubicBezTo>
                    <a:pt x="1098" y="279"/>
                    <a:pt x="1311" y="640"/>
                    <a:pt x="1295" y="1066"/>
                  </a:cubicBezTo>
                  <a:cubicBezTo>
                    <a:pt x="1295" y="1312"/>
                    <a:pt x="1213" y="1542"/>
                    <a:pt x="1049" y="1722"/>
                  </a:cubicBezTo>
                  <a:cubicBezTo>
                    <a:pt x="967" y="1787"/>
                    <a:pt x="869" y="1837"/>
                    <a:pt x="770" y="1837"/>
                  </a:cubicBezTo>
                  <a:cubicBezTo>
                    <a:pt x="492" y="1820"/>
                    <a:pt x="279" y="1460"/>
                    <a:pt x="279" y="1033"/>
                  </a:cubicBezTo>
                  <a:cubicBezTo>
                    <a:pt x="279" y="788"/>
                    <a:pt x="377" y="558"/>
                    <a:pt x="541" y="378"/>
                  </a:cubicBezTo>
                  <a:cubicBezTo>
                    <a:pt x="606" y="312"/>
                    <a:pt x="705" y="263"/>
                    <a:pt x="803" y="263"/>
                  </a:cubicBezTo>
                  <a:close/>
                  <a:moveTo>
                    <a:pt x="820" y="1"/>
                  </a:moveTo>
                  <a:cubicBezTo>
                    <a:pt x="639" y="1"/>
                    <a:pt x="475" y="66"/>
                    <a:pt x="361" y="197"/>
                  </a:cubicBezTo>
                  <a:cubicBezTo>
                    <a:pt x="131" y="427"/>
                    <a:pt x="16" y="722"/>
                    <a:pt x="16" y="1033"/>
                  </a:cubicBezTo>
                  <a:cubicBezTo>
                    <a:pt x="0" y="1623"/>
                    <a:pt x="328" y="2099"/>
                    <a:pt x="754" y="2115"/>
                  </a:cubicBezTo>
                  <a:lnTo>
                    <a:pt x="770" y="2115"/>
                  </a:lnTo>
                  <a:cubicBezTo>
                    <a:pt x="951" y="2115"/>
                    <a:pt x="1115" y="2033"/>
                    <a:pt x="1229" y="1919"/>
                  </a:cubicBezTo>
                  <a:cubicBezTo>
                    <a:pt x="1442" y="1689"/>
                    <a:pt x="1574" y="1394"/>
                    <a:pt x="1574" y="1083"/>
                  </a:cubicBezTo>
                  <a:cubicBezTo>
                    <a:pt x="1590" y="492"/>
                    <a:pt x="1262" y="17"/>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6374189" y="3083917"/>
              <a:ext cx="39337" cy="55066"/>
            </a:xfrm>
            <a:custGeom>
              <a:rect b="b" l="l" r="r" t="t"/>
              <a:pathLst>
                <a:path extrusionOk="0" h="1838" w="1313">
                  <a:moveTo>
                    <a:pt x="652" y="1"/>
                  </a:moveTo>
                  <a:cubicBezTo>
                    <a:pt x="317" y="1"/>
                    <a:pt x="33" y="388"/>
                    <a:pt x="17" y="886"/>
                  </a:cubicBezTo>
                  <a:cubicBezTo>
                    <a:pt x="1" y="1395"/>
                    <a:pt x="280" y="1821"/>
                    <a:pt x="624" y="1837"/>
                  </a:cubicBezTo>
                  <a:cubicBezTo>
                    <a:pt x="984" y="1837"/>
                    <a:pt x="1279" y="1444"/>
                    <a:pt x="1296" y="936"/>
                  </a:cubicBezTo>
                  <a:cubicBezTo>
                    <a:pt x="1312" y="427"/>
                    <a:pt x="1034" y="1"/>
                    <a:pt x="673" y="1"/>
                  </a:cubicBezTo>
                  <a:cubicBezTo>
                    <a:pt x="666" y="1"/>
                    <a:pt x="659"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6370265" y="3079513"/>
              <a:ext cx="47187" cy="63395"/>
            </a:xfrm>
            <a:custGeom>
              <a:rect b="b" l="l" r="r" t="t"/>
              <a:pathLst>
                <a:path extrusionOk="0" h="2116" w="1575">
                  <a:moveTo>
                    <a:pt x="804" y="263"/>
                  </a:moveTo>
                  <a:cubicBezTo>
                    <a:pt x="1083" y="279"/>
                    <a:pt x="1312" y="640"/>
                    <a:pt x="1296" y="1066"/>
                  </a:cubicBezTo>
                  <a:cubicBezTo>
                    <a:pt x="1296" y="1312"/>
                    <a:pt x="1197" y="1542"/>
                    <a:pt x="1033" y="1722"/>
                  </a:cubicBezTo>
                  <a:cubicBezTo>
                    <a:pt x="968" y="1787"/>
                    <a:pt x="869" y="1837"/>
                    <a:pt x="771" y="1837"/>
                  </a:cubicBezTo>
                  <a:cubicBezTo>
                    <a:pt x="492" y="1820"/>
                    <a:pt x="263" y="1460"/>
                    <a:pt x="279" y="1033"/>
                  </a:cubicBezTo>
                  <a:cubicBezTo>
                    <a:pt x="279" y="788"/>
                    <a:pt x="361" y="558"/>
                    <a:pt x="542" y="378"/>
                  </a:cubicBezTo>
                  <a:cubicBezTo>
                    <a:pt x="607" y="312"/>
                    <a:pt x="706" y="263"/>
                    <a:pt x="804" y="263"/>
                  </a:cubicBezTo>
                  <a:close/>
                  <a:moveTo>
                    <a:pt x="820" y="1"/>
                  </a:moveTo>
                  <a:cubicBezTo>
                    <a:pt x="640" y="1"/>
                    <a:pt x="476" y="66"/>
                    <a:pt x="345" y="197"/>
                  </a:cubicBezTo>
                  <a:cubicBezTo>
                    <a:pt x="132" y="427"/>
                    <a:pt x="17" y="722"/>
                    <a:pt x="17" y="1033"/>
                  </a:cubicBezTo>
                  <a:cubicBezTo>
                    <a:pt x="1" y="1623"/>
                    <a:pt x="312" y="2099"/>
                    <a:pt x="755" y="2115"/>
                  </a:cubicBezTo>
                  <a:lnTo>
                    <a:pt x="771" y="2115"/>
                  </a:lnTo>
                  <a:cubicBezTo>
                    <a:pt x="935" y="2115"/>
                    <a:pt x="1099" y="2033"/>
                    <a:pt x="1230" y="1919"/>
                  </a:cubicBezTo>
                  <a:cubicBezTo>
                    <a:pt x="1443" y="1689"/>
                    <a:pt x="1558" y="1394"/>
                    <a:pt x="1558" y="1083"/>
                  </a:cubicBezTo>
                  <a:cubicBezTo>
                    <a:pt x="1574" y="492"/>
                    <a:pt x="1246" y="17"/>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7008676" y="4308370"/>
              <a:ext cx="439539" cy="564920"/>
            </a:xfrm>
            <a:custGeom>
              <a:rect b="b" l="l" r="r" t="t"/>
              <a:pathLst>
                <a:path extrusionOk="0" h="18856" w="14671">
                  <a:moveTo>
                    <a:pt x="4301" y="1"/>
                  </a:moveTo>
                  <a:cubicBezTo>
                    <a:pt x="3748" y="1"/>
                    <a:pt x="3227" y="126"/>
                    <a:pt x="2754" y="388"/>
                  </a:cubicBezTo>
                  <a:cubicBezTo>
                    <a:pt x="99" y="1847"/>
                    <a:pt x="0" y="7092"/>
                    <a:pt x="2525" y="12091"/>
                  </a:cubicBezTo>
                  <a:cubicBezTo>
                    <a:pt x="4600" y="16188"/>
                    <a:pt x="7805" y="18855"/>
                    <a:pt x="10355" y="18855"/>
                  </a:cubicBezTo>
                  <a:cubicBezTo>
                    <a:pt x="10907" y="18855"/>
                    <a:pt x="11428" y="18730"/>
                    <a:pt x="11901" y="18468"/>
                  </a:cubicBezTo>
                  <a:cubicBezTo>
                    <a:pt x="14556" y="17009"/>
                    <a:pt x="14671" y="11764"/>
                    <a:pt x="12146" y="6781"/>
                  </a:cubicBezTo>
                  <a:cubicBezTo>
                    <a:pt x="10071" y="2671"/>
                    <a:pt x="6855" y="1"/>
                    <a:pt x="4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7004242" y="4304505"/>
              <a:ext cx="448407" cy="572889"/>
            </a:xfrm>
            <a:custGeom>
              <a:rect b="b" l="l" r="r" t="t"/>
              <a:pathLst>
                <a:path extrusionOk="0" h="19122" w="14967">
                  <a:moveTo>
                    <a:pt x="4372" y="270"/>
                  </a:moveTo>
                  <a:cubicBezTo>
                    <a:pt x="4401" y="270"/>
                    <a:pt x="4430" y="270"/>
                    <a:pt x="4459" y="271"/>
                  </a:cubicBezTo>
                  <a:cubicBezTo>
                    <a:pt x="4886" y="271"/>
                    <a:pt x="5295" y="337"/>
                    <a:pt x="5705" y="468"/>
                  </a:cubicBezTo>
                  <a:cubicBezTo>
                    <a:pt x="8033" y="1189"/>
                    <a:pt x="10508" y="3681"/>
                    <a:pt x="12163" y="6975"/>
                  </a:cubicBezTo>
                  <a:cubicBezTo>
                    <a:pt x="14655" y="11893"/>
                    <a:pt x="14573" y="17056"/>
                    <a:pt x="11983" y="18482"/>
                  </a:cubicBezTo>
                  <a:cubicBezTo>
                    <a:pt x="11549" y="18727"/>
                    <a:pt x="11049" y="18853"/>
                    <a:pt x="10510" y="18853"/>
                  </a:cubicBezTo>
                  <a:cubicBezTo>
                    <a:pt x="10112" y="18853"/>
                    <a:pt x="9693" y="18785"/>
                    <a:pt x="9262" y="18646"/>
                  </a:cubicBezTo>
                  <a:cubicBezTo>
                    <a:pt x="6934" y="17941"/>
                    <a:pt x="4459" y="15450"/>
                    <a:pt x="2787" y="12155"/>
                  </a:cubicBezTo>
                  <a:cubicBezTo>
                    <a:pt x="312" y="7238"/>
                    <a:pt x="394" y="2074"/>
                    <a:pt x="2968" y="632"/>
                  </a:cubicBezTo>
                  <a:cubicBezTo>
                    <a:pt x="3401" y="400"/>
                    <a:pt x="3878" y="270"/>
                    <a:pt x="4372" y="270"/>
                  </a:cubicBezTo>
                  <a:close/>
                  <a:moveTo>
                    <a:pt x="4464" y="1"/>
                  </a:moveTo>
                  <a:cubicBezTo>
                    <a:pt x="3873" y="1"/>
                    <a:pt x="3324" y="135"/>
                    <a:pt x="2837" y="402"/>
                  </a:cubicBezTo>
                  <a:cubicBezTo>
                    <a:pt x="132" y="1894"/>
                    <a:pt x="1" y="7221"/>
                    <a:pt x="2558" y="12286"/>
                  </a:cubicBezTo>
                  <a:cubicBezTo>
                    <a:pt x="4246" y="15630"/>
                    <a:pt x="6787" y="18170"/>
                    <a:pt x="9180" y="18908"/>
                  </a:cubicBezTo>
                  <a:cubicBezTo>
                    <a:pt x="9606" y="19056"/>
                    <a:pt x="10065" y="19121"/>
                    <a:pt x="10508" y="19121"/>
                  </a:cubicBezTo>
                  <a:cubicBezTo>
                    <a:pt x="11065" y="19121"/>
                    <a:pt x="11622" y="18990"/>
                    <a:pt x="12114" y="18728"/>
                  </a:cubicBezTo>
                  <a:cubicBezTo>
                    <a:pt x="14835" y="17220"/>
                    <a:pt x="14966" y="11893"/>
                    <a:pt x="12409" y="6844"/>
                  </a:cubicBezTo>
                  <a:cubicBezTo>
                    <a:pt x="10721" y="3484"/>
                    <a:pt x="8180" y="943"/>
                    <a:pt x="5787" y="206"/>
                  </a:cubicBezTo>
                  <a:cubicBezTo>
                    <a:pt x="5329" y="69"/>
                    <a:pt x="4886" y="1"/>
                    <a:pt x="4464"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a:off x="6983150" y="4711058"/>
              <a:ext cx="418417" cy="201030"/>
            </a:xfrm>
            <a:custGeom>
              <a:rect b="b" l="l" r="r" t="t"/>
              <a:pathLst>
                <a:path extrusionOk="0" h="6710" w="13966">
                  <a:moveTo>
                    <a:pt x="7179" y="1"/>
                  </a:moveTo>
                  <a:cubicBezTo>
                    <a:pt x="6335" y="1"/>
                    <a:pt x="5408" y="126"/>
                    <a:pt x="4393" y="421"/>
                  </a:cubicBezTo>
                  <a:cubicBezTo>
                    <a:pt x="4393" y="421"/>
                    <a:pt x="0" y="6010"/>
                    <a:pt x="6130" y="6633"/>
                  </a:cubicBezTo>
                  <a:cubicBezTo>
                    <a:pt x="6646" y="6685"/>
                    <a:pt x="7130" y="6709"/>
                    <a:pt x="7584" y="6709"/>
                  </a:cubicBezTo>
                  <a:cubicBezTo>
                    <a:pt x="12535" y="6709"/>
                    <a:pt x="13966" y="3863"/>
                    <a:pt x="13966" y="3863"/>
                  </a:cubicBezTo>
                  <a:cubicBezTo>
                    <a:pt x="13966" y="3863"/>
                    <a:pt x="11870" y="1"/>
                    <a:pt x="7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7046006" y="4707014"/>
              <a:ext cx="359996" cy="209179"/>
            </a:xfrm>
            <a:custGeom>
              <a:rect b="b" l="l" r="r" t="t"/>
              <a:pathLst>
                <a:path extrusionOk="0" h="6982" w="12016">
                  <a:moveTo>
                    <a:pt x="5044" y="278"/>
                  </a:moveTo>
                  <a:cubicBezTo>
                    <a:pt x="9294" y="278"/>
                    <a:pt x="11401" y="3502"/>
                    <a:pt x="11704" y="3998"/>
                  </a:cubicBezTo>
                  <a:cubicBezTo>
                    <a:pt x="11465" y="4415"/>
                    <a:pt x="9875" y="6711"/>
                    <a:pt x="5470" y="6711"/>
                  </a:cubicBezTo>
                  <a:cubicBezTo>
                    <a:pt x="5026" y="6711"/>
                    <a:pt x="4552" y="6688"/>
                    <a:pt x="4049" y="6637"/>
                  </a:cubicBezTo>
                  <a:cubicBezTo>
                    <a:pt x="2442" y="6473"/>
                    <a:pt x="1443" y="5948"/>
                    <a:pt x="1066" y="5080"/>
                  </a:cubicBezTo>
                  <a:cubicBezTo>
                    <a:pt x="361" y="3424"/>
                    <a:pt x="2147" y="982"/>
                    <a:pt x="2377" y="670"/>
                  </a:cubicBezTo>
                  <a:cubicBezTo>
                    <a:pt x="3345" y="395"/>
                    <a:pt x="4233" y="278"/>
                    <a:pt x="5044" y="278"/>
                  </a:cubicBezTo>
                  <a:close/>
                  <a:moveTo>
                    <a:pt x="5070" y="1"/>
                  </a:moveTo>
                  <a:cubicBezTo>
                    <a:pt x="4218" y="1"/>
                    <a:pt x="3283" y="127"/>
                    <a:pt x="2262" y="425"/>
                  </a:cubicBezTo>
                  <a:lnTo>
                    <a:pt x="2229" y="441"/>
                  </a:lnTo>
                  <a:lnTo>
                    <a:pt x="2197" y="474"/>
                  </a:lnTo>
                  <a:cubicBezTo>
                    <a:pt x="2098" y="572"/>
                    <a:pt x="0" y="3277"/>
                    <a:pt x="820" y="5178"/>
                  </a:cubicBezTo>
                  <a:cubicBezTo>
                    <a:pt x="1230" y="6145"/>
                    <a:pt x="2311" y="6735"/>
                    <a:pt x="4016" y="6899"/>
                  </a:cubicBezTo>
                  <a:cubicBezTo>
                    <a:pt x="4508" y="6948"/>
                    <a:pt x="4983" y="6981"/>
                    <a:pt x="5475" y="6981"/>
                  </a:cubicBezTo>
                  <a:cubicBezTo>
                    <a:pt x="10458" y="6981"/>
                    <a:pt x="11966" y="4096"/>
                    <a:pt x="11982" y="4063"/>
                  </a:cubicBezTo>
                  <a:lnTo>
                    <a:pt x="12015" y="3998"/>
                  </a:lnTo>
                  <a:lnTo>
                    <a:pt x="11982" y="3932"/>
                  </a:lnTo>
                  <a:cubicBezTo>
                    <a:pt x="11954" y="3891"/>
                    <a:pt x="9797" y="1"/>
                    <a:pt x="5070"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7078902" y="4814988"/>
              <a:ext cx="49134" cy="61417"/>
            </a:xfrm>
            <a:custGeom>
              <a:rect b="b" l="l" r="r" t="t"/>
              <a:pathLst>
                <a:path extrusionOk="0" h="2050" w="1640">
                  <a:moveTo>
                    <a:pt x="1459" y="0"/>
                  </a:moveTo>
                  <a:cubicBezTo>
                    <a:pt x="1099" y="345"/>
                    <a:pt x="787" y="705"/>
                    <a:pt x="509" y="1099"/>
                  </a:cubicBezTo>
                  <a:cubicBezTo>
                    <a:pt x="312" y="1361"/>
                    <a:pt x="148" y="1623"/>
                    <a:pt x="0" y="1918"/>
                  </a:cubicBezTo>
                  <a:lnTo>
                    <a:pt x="230" y="2049"/>
                  </a:lnTo>
                  <a:cubicBezTo>
                    <a:pt x="377" y="1771"/>
                    <a:pt x="541" y="1508"/>
                    <a:pt x="722" y="1263"/>
                  </a:cubicBezTo>
                  <a:cubicBezTo>
                    <a:pt x="1000" y="886"/>
                    <a:pt x="1312" y="525"/>
                    <a:pt x="1640" y="214"/>
                  </a:cubicBezTo>
                  <a:lnTo>
                    <a:pt x="1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7173185" y="4850341"/>
              <a:ext cx="42752" cy="63874"/>
            </a:xfrm>
            <a:custGeom>
              <a:rect b="b" l="l" r="r" t="t"/>
              <a:pathLst>
                <a:path extrusionOk="0" h="2132" w="1427">
                  <a:moveTo>
                    <a:pt x="1214" y="1"/>
                  </a:moveTo>
                  <a:cubicBezTo>
                    <a:pt x="951" y="345"/>
                    <a:pt x="689" y="705"/>
                    <a:pt x="476" y="1082"/>
                  </a:cubicBezTo>
                  <a:cubicBezTo>
                    <a:pt x="296" y="1394"/>
                    <a:pt x="132" y="1705"/>
                    <a:pt x="1" y="2033"/>
                  </a:cubicBezTo>
                  <a:lnTo>
                    <a:pt x="246" y="2132"/>
                  </a:lnTo>
                  <a:cubicBezTo>
                    <a:pt x="378" y="1820"/>
                    <a:pt x="525" y="1509"/>
                    <a:pt x="705" y="1214"/>
                  </a:cubicBezTo>
                  <a:cubicBezTo>
                    <a:pt x="918" y="853"/>
                    <a:pt x="1164" y="492"/>
                    <a:pt x="1427" y="165"/>
                  </a:cubicBezTo>
                  <a:lnTo>
                    <a:pt x="1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7121624" y="4827751"/>
              <a:ext cx="56025" cy="76158"/>
            </a:xfrm>
            <a:custGeom>
              <a:rect b="b" l="l" r="r" t="t"/>
              <a:pathLst>
                <a:path extrusionOk="0" h="2542" w="1870">
                  <a:moveTo>
                    <a:pt x="1672" y="1"/>
                  </a:moveTo>
                  <a:cubicBezTo>
                    <a:pt x="1246" y="427"/>
                    <a:pt x="886" y="902"/>
                    <a:pt x="558" y="1410"/>
                  </a:cubicBezTo>
                  <a:cubicBezTo>
                    <a:pt x="345" y="1738"/>
                    <a:pt x="164" y="2082"/>
                    <a:pt x="0" y="2427"/>
                  </a:cubicBezTo>
                  <a:lnTo>
                    <a:pt x="246" y="2541"/>
                  </a:lnTo>
                  <a:cubicBezTo>
                    <a:pt x="410" y="2197"/>
                    <a:pt x="591" y="1869"/>
                    <a:pt x="787" y="1558"/>
                  </a:cubicBezTo>
                  <a:cubicBezTo>
                    <a:pt x="1099" y="1066"/>
                    <a:pt x="1459" y="607"/>
                    <a:pt x="1869" y="197"/>
                  </a:cubicBezTo>
                  <a:lnTo>
                    <a:pt x="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7953006" y="4321822"/>
              <a:ext cx="439569" cy="565040"/>
            </a:xfrm>
            <a:custGeom>
              <a:rect b="b" l="l" r="r" t="t"/>
              <a:pathLst>
                <a:path extrusionOk="0" h="18860" w="14672">
                  <a:moveTo>
                    <a:pt x="10363" y="0"/>
                  </a:moveTo>
                  <a:cubicBezTo>
                    <a:pt x="7812" y="0"/>
                    <a:pt x="4603" y="2660"/>
                    <a:pt x="2525" y="6774"/>
                  </a:cubicBezTo>
                  <a:cubicBezTo>
                    <a:pt x="1" y="11774"/>
                    <a:pt x="99" y="17002"/>
                    <a:pt x="2755" y="18478"/>
                  </a:cubicBezTo>
                  <a:cubicBezTo>
                    <a:pt x="3225" y="18736"/>
                    <a:pt x="3743" y="18859"/>
                    <a:pt x="4292" y="18859"/>
                  </a:cubicBezTo>
                  <a:cubicBezTo>
                    <a:pt x="6844" y="18859"/>
                    <a:pt x="10056" y="16199"/>
                    <a:pt x="12147" y="12085"/>
                  </a:cubicBezTo>
                  <a:cubicBezTo>
                    <a:pt x="14671" y="7086"/>
                    <a:pt x="14556" y="1857"/>
                    <a:pt x="11901" y="382"/>
                  </a:cubicBezTo>
                  <a:cubicBezTo>
                    <a:pt x="11431" y="123"/>
                    <a:pt x="10912" y="0"/>
                    <a:pt x="103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7948602" y="4317777"/>
              <a:ext cx="448377" cy="572889"/>
            </a:xfrm>
            <a:custGeom>
              <a:rect b="b" l="l" r="r" t="t"/>
              <a:pathLst>
                <a:path extrusionOk="0" h="19122" w="14966">
                  <a:moveTo>
                    <a:pt x="10507" y="271"/>
                  </a:moveTo>
                  <a:cubicBezTo>
                    <a:pt x="11015" y="271"/>
                    <a:pt x="11524" y="402"/>
                    <a:pt x="11983" y="648"/>
                  </a:cubicBezTo>
                  <a:cubicBezTo>
                    <a:pt x="14572" y="2074"/>
                    <a:pt x="14654" y="7253"/>
                    <a:pt x="12163" y="12171"/>
                  </a:cubicBezTo>
                  <a:cubicBezTo>
                    <a:pt x="10507" y="15449"/>
                    <a:pt x="8032" y="17941"/>
                    <a:pt x="5705" y="18662"/>
                  </a:cubicBezTo>
                  <a:cubicBezTo>
                    <a:pt x="5270" y="18795"/>
                    <a:pt x="4847" y="18862"/>
                    <a:pt x="4446" y="18862"/>
                  </a:cubicBezTo>
                  <a:cubicBezTo>
                    <a:pt x="3908" y="18862"/>
                    <a:pt x="3408" y="18742"/>
                    <a:pt x="2967" y="18498"/>
                  </a:cubicBezTo>
                  <a:cubicBezTo>
                    <a:pt x="377" y="17072"/>
                    <a:pt x="295" y="11892"/>
                    <a:pt x="2787" y="6975"/>
                  </a:cubicBezTo>
                  <a:cubicBezTo>
                    <a:pt x="4459" y="3697"/>
                    <a:pt x="6934" y="1205"/>
                    <a:pt x="9262" y="484"/>
                  </a:cubicBezTo>
                  <a:cubicBezTo>
                    <a:pt x="9655" y="353"/>
                    <a:pt x="10081" y="287"/>
                    <a:pt x="10507" y="271"/>
                  </a:cubicBezTo>
                  <a:close/>
                  <a:moveTo>
                    <a:pt x="10486" y="0"/>
                  </a:moveTo>
                  <a:cubicBezTo>
                    <a:pt x="10064" y="0"/>
                    <a:pt x="9621" y="69"/>
                    <a:pt x="9163" y="205"/>
                  </a:cubicBezTo>
                  <a:cubicBezTo>
                    <a:pt x="6786" y="943"/>
                    <a:pt x="4246" y="3483"/>
                    <a:pt x="2541" y="6844"/>
                  </a:cubicBezTo>
                  <a:cubicBezTo>
                    <a:pt x="0" y="11909"/>
                    <a:pt x="132" y="17236"/>
                    <a:pt x="2836" y="18727"/>
                  </a:cubicBezTo>
                  <a:cubicBezTo>
                    <a:pt x="3303" y="18976"/>
                    <a:pt x="3829" y="19122"/>
                    <a:pt x="4358" y="19122"/>
                  </a:cubicBezTo>
                  <a:cubicBezTo>
                    <a:pt x="4386" y="19122"/>
                    <a:pt x="4414" y="19122"/>
                    <a:pt x="4443" y="19121"/>
                  </a:cubicBezTo>
                  <a:cubicBezTo>
                    <a:pt x="4901" y="19121"/>
                    <a:pt x="5344" y="19055"/>
                    <a:pt x="5787" y="18908"/>
                  </a:cubicBezTo>
                  <a:cubicBezTo>
                    <a:pt x="8180" y="18186"/>
                    <a:pt x="10704" y="15629"/>
                    <a:pt x="12409" y="12286"/>
                  </a:cubicBezTo>
                  <a:cubicBezTo>
                    <a:pt x="14966" y="7221"/>
                    <a:pt x="14835" y="1894"/>
                    <a:pt x="12114" y="402"/>
                  </a:cubicBezTo>
                  <a:cubicBezTo>
                    <a:pt x="11626" y="134"/>
                    <a:pt x="11077" y="0"/>
                    <a:pt x="10486"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a:off x="7999683" y="4724330"/>
              <a:ext cx="418417" cy="201000"/>
            </a:xfrm>
            <a:custGeom>
              <a:rect b="b" l="l" r="r" t="t"/>
              <a:pathLst>
                <a:path extrusionOk="0" h="6709" w="13966">
                  <a:moveTo>
                    <a:pt x="6777" y="0"/>
                  </a:moveTo>
                  <a:cubicBezTo>
                    <a:pt x="2096" y="0"/>
                    <a:pt x="0" y="3862"/>
                    <a:pt x="0" y="3862"/>
                  </a:cubicBezTo>
                  <a:cubicBezTo>
                    <a:pt x="0" y="3862"/>
                    <a:pt x="1417" y="6709"/>
                    <a:pt x="6378" y="6709"/>
                  </a:cubicBezTo>
                  <a:cubicBezTo>
                    <a:pt x="6833" y="6709"/>
                    <a:pt x="7318" y="6685"/>
                    <a:pt x="7835" y="6633"/>
                  </a:cubicBezTo>
                  <a:cubicBezTo>
                    <a:pt x="13966" y="6010"/>
                    <a:pt x="9556" y="420"/>
                    <a:pt x="9556" y="420"/>
                  </a:cubicBezTo>
                  <a:cubicBezTo>
                    <a:pt x="8544" y="125"/>
                    <a:pt x="7619" y="0"/>
                    <a:pt x="67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7994770" y="4720465"/>
              <a:ext cx="359996" cy="208969"/>
            </a:xfrm>
            <a:custGeom>
              <a:rect b="b" l="l" r="r" t="t"/>
              <a:pathLst>
                <a:path extrusionOk="0" h="6975" w="12016">
                  <a:moveTo>
                    <a:pt x="6985" y="272"/>
                  </a:moveTo>
                  <a:cubicBezTo>
                    <a:pt x="7792" y="272"/>
                    <a:pt x="8676" y="389"/>
                    <a:pt x="9638" y="664"/>
                  </a:cubicBezTo>
                  <a:cubicBezTo>
                    <a:pt x="9884" y="975"/>
                    <a:pt x="11654" y="3418"/>
                    <a:pt x="10950" y="5073"/>
                  </a:cubicBezTo>
                  <a:cubicBezTo>
                    <a:pt x="10589" y="5942"/>
                    <a:pt x="9589" y="6467"/>
                    <a:pt x="7983" y="6630"/>
                  </a:cubicBezTo>
                  <a:cubicBezTo>
                    <a:pt x="7467" y="6684"/>
                    <a:pt x="6983" y="6709"/>
                    <a:pt x="6529" y="6709"/>
                  </a:cubicBezTo>
                  <a:cubicBezTo>
                    <a:pt x="2137" y="6709"/>
                    <a:pt x="566" y="4409"/>
                    <a:pt x="328" y="4008"/>
                  </a:cubicBezTo>
                  <a:cubicBezTo>
                    <a:pt x="617" y="3512"/>
                    <a:pt x="2736" y="272"/>
                    <a:pt x="6985" y="272"/>
                  </a:cubicBezTo>
                  <a:close/>
                  <a:moveTo>
                    <a:pt x="6969" y="1"/>
                  </a:moveTo>
                  <a:cubicBezTo>
                    <a:pt x="2236" y="1"/>
                    <a:pt x="63" y="3901"/>
                    <a:pt x="49" y="3942"/>
                  </a:cubicBezTo>
                  <a:lnTo>
                    <a:pt x="0" y="4008"/>
                  </a:lnTo>
                  <a:lnTo>
                    <a:pt x="33" y="4073"/>
                  </a:lnTo>
                  <a:cubicBezTo>
                    <a:pt x="49" y="4106"/>
                    <a:pt x="1557" y="6975"/>
                    <a:pt x="6540" y="6975"/>
                  </a:cubicBezTo>
                  <a:cubicBezTo>
                    <a:pt x="7032" y="6975"/>
                    <a:pt x="7524" y="6958"/>
                    <a:pt x="8016" y="6909"/>
                  </a:cubicBezTo>
                  <a:cubicBezTo>
                    <a:pt x="9720" y="6729"/>
                    <a:pt x="10802" y="6155"/>
                    <a:pt x="11212" y="5188"/>
                  </a:cubicBezTo>
                  <a:cubicBezTo>
                    <a:pt x="12015" y="3270"/>
                    <a:pt x="9917" y="582"/>
                    <a:pt x="9835" y="467"/>
                  </a:cubicBezTo>
                  <a:lnTo>
                    <a:pt x="9802" y="435"/>
                  </a:lnTo>
                  <a:lnTo>
                    <a:pt x="9753" y="418"/>
                  </a:lnTo>
                  <a:cubicBezTo>
                    <a:pt x="8742" y="125"/>
                    <a:pt x="7815" y="1"/>
                    <a:pt x="6969"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8272706" y="4828260"/>
              <a:ext cx="49643" cy="61387"/>
            </a:xfrm>
            <a:custGeom>
              <a:rect b="b" l="l" r="r" t="t"/>
              <a:pathLst>
                <a:path extrusionOk="0" h="2049" w="1657">
                  <a:moveTo>
                    <a:pt x="197" y="0"/>
                  </a:moveTo>
                  <a:lnTo>
                    <a:pt x="1" y="213"/>
                  </a:lnTo>
                  <a:cubicBezTo>
                    <a:pt x="558" y="738"/>
                    <a:pt x="1033" y="1361"/>
                    <a:pt x="1410" y="2049"/>
                  </a:cubicBezTo>
                  <a:lnTo>
                    <a:pt x="1656" y="1918"/>
                  </a:lnTo>
                  <a:cubicBezTo>
                    <a:pt x="1492" y="1623"/>
                    <a:pt x="1328" y="1361"/>
                    <a:pt x="1132" y="1098"/>
                  </a:cubicBezTo>
                  <a:cubicBezTo>
                    <a:pt x="853" y="705"/>
                    <a:pt x="542" y="328"/>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8184804" y="4863613"/>
              <a:ext cx="42752" cy="64353"/>
            </a:xfrm>
            <a:custGeom>
              <a:rect b="b" l="l" r="r" t="t"/>
              <a:pathLst>
                <a:path extrusionOk="0" h="2148" w="1427">
                  <a:moveTo>
                    <a:pt x="214" y="0"/>
                  </a:moveTo>
                  <a:lnTo>
                    <a:pt x="1" y="164"/>
                  </a:lnTo>
                  <a:cubicBezTo>
                    <a:pt x="263" y="508"/>
                    <a:pt x="509" y="853"/>
                    <a:pt x="722" y="1230"/>
                  </a:cubicBezTo>
                  <a:cubicBezTo>
                    <a:pt x="902" y="1525"/>
                    <a:pt x="1050" y="1836"/>
                    <a:pt x="1197" y="2147"/>
                  </a:cubicBezTo>
                  <a:lnTo>
                    <a:pt x="1427" y="2033"/>
                  </a:lnTo>
                  <a:cubicBezTo>
                    <a:pt x="1279" y="1705"/>
                    <a:pt x="1132" y="1393"/>
                    <a:pt x="951" y="1082"/>
                  </a:cubicBezTo>
                  <a:cubicBezTo>
                    <a:pt x="722" y="705"/>
                    <a:pt x="476" y="344"/>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8223602" y="4841503"/>
              <a:ext cx="55515" cy="76158"/>
            </a:xfrm>
            <a:custGeom>
              <a:rect b="b" l="l" r="r" t="t"/>
              <a:pathLst>
                <a:path extrusionOk="0" h="2542" w="1853">
                  <a:moveTo>
                    <a:pt x="181" y="1"/>
                  </a:moveTo>
                  <a:lnTo>
                    <a:pt x="1" y="197"/>
                  </a:lnTo>
                  <a:cubicBezTo>
                    <a:pt x="394" y="607"/>
                    <a:pt x="755" y="1066"/>
                    <a:pt x="1066" y="1558"/>
                  </a:cubicBezTo>
                  <a:cubicBezTo>
                    <a:pt x="1279" y="1869"/>
                    <a:pt x="1459" y="2197"/>
                    <a:pt x="1607" y="2541"/>
                  </a:cubicBezTo>
                  <a:lnTo>
                    <a:pt x="1853" y="2427"/>
                  </a:lnTo>
                  <a:cubicBezTo>
                    <a:pt x="1689" y="2066"/>
                    <a:pt x="1509" y="1738"/>
                    <a:pt x="1296" y="1410"/>
                  </a:cubicBezTo>
                  <a:cubicBezTo>
                    <a:pt x="984" y="902"/>
                    <a:pt x="607" y="427"/>
                    <a:pt x="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7166324" y="3245999"/>
              <a:ext cx="1088256" cy="1651019"/>
            </a:xfrm>
            <a:custGeom>
              <a:rect b="b" l="l" r="r" t="t"/>
              <a:pathLst>
                <a:path extrusionOk="0" h="55108" w="36324">
                  <a:moveTo>
                    <a:pt x="17572" y="0"/>
                  </a:moveTo>
                  <a:cubicBezTo>
                    <a:pt x="7868" y="0"/>
                    <a:pt x="0" y="12769"/>
                    <a:pt x="0" y="28521"/>
                  </a:cubicBezTo>
                  <a:cubicBezTo>
                    <a:pt x="0" y="44273"/>
                    <a:pt x="0" y="55108"/>
                    <a:pt x="17572" y="55108"/>
                  </a:cubicBezTo>
                  <a:cubicBezTo>
                    <a:pt x="36323" y="55108"/>
                    <a:pt x="35143" y="44273"/>
                    <a:pt x="35143" y="28521"/>
                  </a:cubicBezTo>
                  <a:cubicBezTo>
                    <a:pt x="35143" y="12769"/>
                    <a:pt x="27275" y="0"/>
                    <a:pt x="17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7162879" y="3242074"/>
              <a:ext cx="1062731" cy="1658869"/>
            </a:xfrm>
            <a:custGeom>
              <a:rect b="b" l="l" r="r" t="t"/>
              <a:pathLst>
                <a:path extrusionOk="0" h="55370" w="35472">
                  <a:moveTo>
                    <a:pt x="17703" y="279"/>
                  </a:moveTo>
                  <a:cubicBezTo>
                    <a:pt x="27308" y="279"/>
                    <a:pt x="35127" y="13015"/>
                    <a:pt x="35143" y="28652"/>
                  </a:cubicBezTo>
                  <a:lnTo>
                    <a:pt x="35143" y="31291"/>
                  </a:lnTo>
                  <a:cubicBezTo>
                    <a:pt x="35176" y="40110"/>
                    <a:pt x="35209" y="47060"/>
                    <a:pt x="31160" y="51141"/>
                  </a:cubicBezTo>
                  <a:cubicBezTo>
                    <a:pt x="28456" y="53846"/>
                    <a:pt x="24178" y="55108"/>
                    <a:pt x="17703" y="55108"/>
                  </a:cubicBezTo>
                  <a:cubicBezTo>
                    <a:pt x="263" y="55108"/>
                    <a:pt x="263" y="44585"/>
                    <a:pt x="263" y="28652"/>
                  </a:cubicBezTo>
                  <a:cubicBezTo>
                    <a:pt x="263" y="12999"/>
                    <a:pt x="8081" y="279"/>
                    <a:pt x="17703" y="279"/>
                  </a:cubicBezTo>
                  <a:close/>
                  <a:moveTo>
                    <a:pt x="17703" y="0"/>
                  </a:moveTo>
                  <a:cubicBezTo>
                    <a:pt x="7934" y="0"/>
                    <a:pt x="0" y="12851"/>
                    <a:pt x="0" y="28652"/>
                  </a:cubicBezTo>
                  <a:cubicBezTo>
                    <a:pt x="0" y="36454"/>
                    <a:pt x="0" y="43191"/>
                    <a:pt x="2197" y="47912"/>
                  </a:cubicBezTo>
                  <a:cubicBezTo>
                    <a:pt x="4590" y="52993"/>
                    <a:pt x="9524" y="55370"/>
                    <a:pt x="17703" y="55370"/>
                  </a:cubicBezTo>
                  <a:cubicBezTo>
                    <a:pt x="24259" y="55370"/>
                    <a:pt x="28603" y="54091"/>
                    <a:pt x="31341" y="51321"/>
                  </a:cubicBezTo>
                  <a:cubicBezTo>
                    <a:pt x="35471" y="47174"/>
                    <a:pt x="35438" y="40159"/>
                    <a:pt x="35406" y="31291"/>
                  </a:cubicBezTo>
                  <a:lnTo>
                    <a:pt x="35406" y="28652"/>
                  </a:lnTo>
                  <a:cubicBezTo>
                    <a:pt x="35406" y="12851"/>
                    <a:pt x="27456" y="0"/>
                    <a:pt x="17703"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a:off x="7167283" y="4298873"/>
              <a:ext cx="204834" cy="531365"/>
            </a:xfrm>
            <a:custGeom>
              <a:rect b="b" l="l" r="r" t="t"/>
              <a:pathLst>
                <a:path extrusionOk="0" h="17736" w="6837">
                  <a:moveTo>
                    <a:pt x="17" y="0"/>
                  </a:moveTo>
                  <a:cubicBezTo>
                    <a:pt x="17" y="836"/>
                    <a:pt x="1" y="1656"/>
                    <a:pt x="17" y="2492"/>
                  </a:cubicBezTo>
                  <a:cubicBezTo>
                    <a:pt x="17" y="2918"/>
                    <a:pt x="50" y="3328"/>
                    <a:pt x="66" y="3737"/>
                  </a:cubicBezTo>
                  <a:cubicBezTo>
                    <a:pt x="83" y="4164"/>
                    <a:pt x="116" y="4573"/>
                    <a:pt x="148" y="4983"/>
                  </a:cubicBezTo>
                  <a:cubicBezTo>
                    <a:pt x="279" y="6655"/>
                    <a:pt x="542" y="8311"/>
                    <a:pt x="968" y="9933"/>
                  </a:cubicBezTo>
                  <a:cubicBezTo>
                    <a:pt x="1427" y="11540"/>
                    <a:pt x="2083" y="13113"/>
                    <a:pt x="3066" y="14490"/>
                  </a:cubicBezTo>
                  <a:cubicBezTo>
                    <a:pt x="3197" y="14654"/>
                    <a:pt x="3312" y="14834"/>
                    <a:pt x="3443" y="14998"/>
                  </a:cubicBezTo>
                  <a:lnTo>
                    <a:pt x="3853" y="15474"/>
                  </a:lnTo>
                  <a:cubicBezTo>
                    <a:pt x="4131" y="15785"/>
                    <a:pt x="4443" y="16080"/>
                    <a:pt x="4754" y="16359"/>
                  </a:cubicBezTo>
                  <a:cubicBezTo>
                    <a:pt x="5066" y="16637"/>
                    <a:pt x="5410" y="16883"/>
                    <a:pt x="5754" y="17113"/>
                  </a:cubicBezTo>
                  <a:cubicBezTo>
                    <a:pt x="6115" y="17326"/>
                    <a:pt x="6475" y="17539"/>
                    <a:pt x="6836" y="17736"/>
                  </a:cubicBezTo>
                  <a:lnTo>
                    <a:pt x="6836" y="17703"/>
                  </a:lnTo>
                  <a:cubicBezTo>
                    <a:pt x="5394" y="16883"/>
                    <a:pt x="4164" y="15736"/>
                    <a:pt x="3230" y="14359"/>
                  </a:cubicBezTo>
                  <a:cubicBezTo>
                    <a:pt x="2312" y="12982"/>
                    <a:pt x="1624" y="11458"/>
                    <a:pt x="1214" y="9851"/>
                  </a:cubicBezTo>
                  <a:cubicBezTo>
                    <a:pt x="788" y="8245"/>
                    <a:pt x="493" y="6622"/>
                    <a:pt x="345" y="4967"/>
                  </a:cubicBezTo>
                  <a:cubicBezTo>
                    <a:pt x="181" y="3311"/>
                    <a:pt x="99" y="1656"/>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a:off x="7370110" y="4826283"/>
              <a:ext cx="323145" cy="74660"/>
            </a:xfrm>
            <a:custGeom>
              <a:rect b="b" l="l" r="r" t="t"/>
              <a:pathLst>
                <a:path extrusionOk="0" h="2492" w="10786">
                  <a:moveTo>
                    <a:pt x="148" y="0"/>
                  </a:moveTo>
                  <a:lnTo>
                    <a:pt x="0" y="246"/>
                  </a:lnTo>
                  <a:cubicBezTo>
                    <a:pt x="2656" y="1754"/>
                    <a:pt x="6180" y="2492"/>
                    <a:pt x="10786" y="2492"/>
                  </a:cubicBezTo>
                  <a:lnTo>
                    <a:pt x="10786" y="2230"/>
                  </a:lnTo>
                  <a:cubicBezTo>
                    <a:pt x="6213" y="2230"/>
                    <a:pt x="2738" y="1492"/>
                    <a:pt x="148" y="0"/>
                  </a:cubicBezTo>
                  <a:close/>
                </a:path>
              </a:pathLst>
            </a:custGeom>
            <a:solidFill>
              <a:srgbClr val="A42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a:off x="8052712" y="4329791"/>
              <a:ext cx="168463" cy="485707"/>
            </a:xfrm>
            <a:custGeom>
              <a:rect b="b" l="l" r="r" t="t"/>
              <a:pathLst>
                <a:path extrusionOk="0" h="16212" w="5623">
                  <a:moveTo>
                    <a:pt x="5557" y="1"/>
                  </a:moveTo>
                  <a:cubicBezTo>
                    <a:pt x="5524" y="1476"/>
                    <a:pt x="5475" y="2968"/>
                    <a:pt x="5344" y="4443"/>
                  </a:cubicBezTo>
                  <a:cubicBezTo>
                    <a:pt x="5229" y="5935"/>
                    <a:pt x="5016" y="7393"/>
                    <a:pt x="4672" y="8852"/>
                  </a:cubicBezTo>
                  <a:cubicBezTo>
                    <a:pt x="4344" y="10295"/>
                    <a:pt x="3787" y="11688"/>
                    <a:pt x="3033" y="12966"/>
                  </a:cubicBezTo>
                  <a:cubicBezTo>
                    <a:pt x="2262" y="14245"/>
                    <a:pt x="1230" y="15343"/>
                    <a:pt x="0" y="16195"/>
                  </a:cubicBezTo>
                  <a:lnTo>
                    <a:pt x="17" y="16212"/>
                  </a:lnTo>
                  <a:cubicBezTo>
                    <a:pt x="328" y="15999"/>
                    <a:pt x="672" y="15818"/>
                    <a:pt x="951" y="15573"/>
                  </a:cubicBezTo>
                  <a:cubicBezTo>
                    <a:pt x="1230" y="15343"/>
                    <a:pt x="1541" y="15114"/>
                    <a:pt x="1803" y="14851"/>
                  </a:cubicBezTo>
                  <a:cubicBezTo>
                    <a:pt x="2066" y="14589"/>
                    <a:pt x="2328" y="14294"/>
                    <a:pt x="2557" y="13999"/>
                  </a:cubicBezTo>
                  <a:cubicBezTo>
                    <a:pt x="2803" y="13720"/>
                    <a:pt x="3016" y="13409"/>
                    <a:pt x="3230" y="13081"/>
                  </a:cubicBezTo>
                  <a:cubicBezTo>
                    <a:pt x="4016" y="11803"/>
                    <a:pt x="4590" y="10393"/>
                    <a:pt x="4934" y="8918"/>
                  </a:cubicBezTo>
                  <a:cubicBezTo>
                    <a:pt x="5262" y="7459"/>
                    <a:pt x="5475" y="5967"/>
                    <a:pt x="5557" y="4476"/>
                  </a:cubicBezTo>
                  <a:cubicBezTo>
                    <a:pt x="5573" y="4099"/>
                    <a:pt x="5590" y="3722"/>
                    <a:pt x="5606" y="3361"/>
                  </a:cubicBezTo>
                  <a:cubicBezTo>
                    <a:pt x="5623" y="2984"/>
                    <a:pt x="5623" y="2607"/>
                    <a:pt x="5623" y="2230"/>
                  </a:cubicBezTo>
                  <a:cubicBezTo>
                    <a:pt x="5623" y="1493"/>
                    <a:pt x="5606" y="755"/>
                    <a:pt x="5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7549359" y="4218820"/>
              <a:ext cx="135568" cy="625649"/>
            </a:xfrm>
            <a:custGeom>
              <a:rect b="b" l="l" r="r" t="t"/>
              <a:pathLst>
                <a:path extrusionOk="0" h="20883" w="4525">
                  <a:moveTo>
                    <a:pt x="279" y="0"/>
                  </a:moveTo>
                  <a:lnTo>
                    <a:pt x="0" y="50"/>
                  </a:lnTo>
                  <a:lnTo>
                    <a:pt x="4262" y="20883"/>
                  </a:lnTo>
                  <a:lnTo>
                    <a:pt x="4524" y="20817"/>
                  </a:lnTo>
                  <a:lnTo>
                    <a:pt x="27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7744307" y="4216843"/>
              <a:ext cx="77626" cy="667922"/>
            </a:xfrm>
            <a:custGeom>
              <a:rect b="b" l="l" r="r" t="t"/>
              <a:pathLst>
                <a:path extrusionOk="0" h="22294" w="2591">
                  <a:moveTo>
                    <a:pt x="2328" y="1"/>
                  </a:moveTo>
                  <a:lnTo>
                    <a:pt x="1" y="22277"/>
                  </a:lnTo>
                  <a:lnTo>
                    <a:pt x="263" y="22293"/>
                  </a:lnTo>
                  <a:lnTo>
                    <a:pt x="2590" y="34"/>
                  </a:lnTo>
                  <a:lnTo>
                    <a:pt x="23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a:off x="7368133" y="3246478"/>
              <a:ext cx="753846" cy="1392257"/>
            </a:xfrm>
            <a:custGeom>
              <a:rect b="b" l="l" r="r" t="t"/>
              <a:pathLst>
                <a:path extrusionOk="0" h="46471" w="25162">
                  <a:moveTo>
                    <a:pt x="10852" y="1"/>
                  </a:moveTo>
                  <a:cubicBezTo>
                    <a:pt x="7787" y="1"/>
                    <a:pt x="4918" y="1263"/>
                    <a:pt x="2410" y="3476"/>
                  </a:cubicBezTo>
                  <a:cubicBezTo>
                    <a:pt x="1804" y="5328"/>
                    <a:pt x="1345" y="7229"/>
                    <a:pt x="1001" y="9163"/>
                  </a:cubicBezTo>
                  <a:cubicBezTo>
                    <a:pt x="362" y="12688"/>
                    <a:pt x="17" y="16261"/>
                    <a:pt x="1" y="19834"/>
                  </a:cubicBezTo>
                  <a:cubicBezTo>
                    <a:pt x="1" y="24506"/>
                    <a:pt x="640" y="29210"/>
                    <a:pt x="2361" y="33537"/>
                  </a:cubicBezTo>
                  <a:cubicBezTo>
                    <a:pt x="3361" y="36045"/>
                    <a:pt x="4754" y="38356"/>
                    <a:pt x="6230" y="40586"/>
                  </a:cubicBezTo>
                  <a:cubicBezTo>
                    <a:pt x="6639" y="41176"/>
                    <a:pt x="10426" y="45995"/>
                    <a:pt x="10098" y="46470"/>
                  </a:cubicBezTo>
                  <a:lnTo>
                    <a:pt x="10557" y="45831"/>
                  </a:lnTo>
                  <a:cubicBezTo>
                    <a:pt x="12311" y="43372"/>
                    <a:pt x="14360" y="41126"/>
                    <a:pt x="16048" y="38619"/>
                  </a:cubicBezTo>
                  <a:cubicBezTo>
                    <a:pt x="17851" y="35963"/>
                    <a:pt x="19408" y="33144"/>
                    <a:pt x="20654" y="30177"/>
                  </a:cubicBezTo>
                  <a:cubicBezTo>
                    <a:pt x="25162" y="19900"/>
                    <a:pt x="20162" y="4328"/>
                    <a:pt x="20162" y="4328"/>
                  </a:cubicBezTo>
                  <a:cubicBezTo>
                    <a:pt x="17146" y="329"/>
                    <a:pt x="15048" y="1"/>
                    <a:pt x="10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a:off x="7363219" y="3242074"/>
              <a:ext cx="761216" cy="1399088"/>
            </a:xfrm>
            <a:custGeom>
              <a:rect b="b" l="l" r="r" t="t"/>
              <a:pathLst>
                <a:path extrusionOk="0" h="46699" w="25408">
                  <a:moveTo>
                    <a:pt x="11016" y="279"/>
                  </a:moveTo>
                  <a:cubicBezTo>
                    <a:pt x="15261" y="279"/>
                    <a:pt x="17277" y="656"/>
                    <a:pt x="20212" y="4541"/>
                  </a:cubicBezTo>
                  <a:cubicBezTo>
                    <a:pt x="20425" y="5213"/>
                    <a:pt x="25063" y="20325"/>
                    <a:pt x="20703" y="30275"/>
                  </a:cubicBezTo>
                  <a:cubicBezTo>
                    <a:pt x="19457" y="33225"/>
                    <a:pt x="17917" y="36045"/>
                    <a:pt x="16114" y="38700"/>
                  </a:cubicBezTo>
                  <a:cubicBezTo>
                    <a:pt x="15163" y="40093"/>
                    <a:pt x="14098" y="41437"/>
                    <a:pt x="13065" y="42732"/>
                  </a:cubicBezTo>
                  <a:cubicBezTo>
                    <a:pt x="12245" y="43749"/>
                    <a:pt x="11393" y="44814"/>
                    <a:pt x="10606" y="45896"/>
                  </a:cubicBezTo>
                  <a:lnTo>
                    <a:pt x="10344" y="46256"/>
                  </a:lnTo>
                  <a:cubicBezTo>
                    <a:pt x="10098" y="45601"/>
                    <a:pt x="9147" y="44191"/>
                    <a:pt x="7164" y="41519"/>
                  </a:cubicBezTo>
                  <a:cubicBezTo>
                    <a:pt x="6853" y="41110"/>
                    <a:pt x="6590" y="40782"/>
                    <a:pt x="6508" y="40651"/>
                  </a:cubicBezTo>
                  <a:cubicBezTo>
                    <a:pt x="5213" y="38684"/>
                    <a:pt x="3722" y="36291"/>
                    <a:pt x="2656" y="33635"/>
                  </a:cubicBezTo>
                  <a:cubicBezTo>
                    <a:pt x="1084" y="29689"/>
                    <a:pt x="298" y="25121"/>
                    <a:pt x="296" y="19997"/>
                  </a:cubicBezTo>
                  <a:lnTo>
                    <a:pt x="296" y="19997"/>
                  </a:lnTo>
                  <a:cubicBezTo>
                    <a:pt x="329" y="16424"/>
                    <a:pt x="673" y="12851"/>
                    <a:pt x="1312" y="9343"/>
                  </a:cubicBezTo>
                  <a:cubicBezTo>
                    <a:pt x="1640" y="7425"/>
                    <a:pt x="2115" y="5557"/>
                    <a:pt x="2706" y="3705"/>
                  </a:cubicBezTo>
                  <a:cubicBezTo>
                    <a:pt x="5246" y="1459"/>
                    <a:pt x="8115" y="279"/>
                    <a:pt x="11016" y="279"/>
                  </a:cubicBezTo>
                  <a:close/>
                  <a:moveTo>
                    <a:pt x="11016" y="0"/>
                  </a:moveTo>
                  <a:cubicBezTo>
                    <a:pt x="8016" y="0"/>
                    <a:pt x="5082" y="1213"/>
                    <a:pt x="2492" y="3524"/>
                  </a:cubicBezTo>
                  <a:lnTo>
                    <a:pt x="2460" y="3557"/>
                  </a:lnTo>
                  <a:lnTo>
                    <a:pt x="2460" y="3590"/>
                  </a:lnTo>
                  <a:cubicBezTo>
                    <a:pt x="1837" y="5442"/>
                    <a:pt x="1378" y="7360"/>
                    <a:pt x="1034" y="9294"/>
                  </a:cubicBezTo>
                  <a:cubicBezTo>
                    <a:pt x="378" y="12818"/>
                    <a:pt x="34" y="16392"/>
                    <a:pt x="17" y="19981"/>
                  </a:cubicBezTo>
                  <a:cubicBezTo>
                    <a:pt x="1" y="25144"/>
                    <a:pt x="804" y="29767"/>
                    <a:pt x="2394" y="33733"/>
                  </a:cubicBezTo>
                  <a:cubicBezTo>
                    <a:pt x="3476" y="36422"/>
                    <a:pt x="4968" y="38815"/>
                    <a:pt x="6279" y="40798"/>
                  </a:cubicBezTo>
                  <a:cubicBezTo>
                    <a:pt x="6377" y="40929"/>
                    <a:pt x="6607" y="41257"/>
                    <a:pt x="6935" y="41683"/>
                  </a:cubicBezTo>
                  <a:cubicBezTo>
                    <a:pt x="7836" y="42896"/>
                    <a:pt x="10246" y="46125"/>
                    <a:pt x="10147" y="46535"/>
                  </a:cubicBezTo>
                  <a:lnTo>
                    <a:pt x="10360" y="46699"/>
                  </a:lnTo>
                  <a:lnTo>
                    <a:pt x="10819" y="46060"/>
                  </a:lnTo>
                  <a:cubicBezTo>
                    <a:pt x="11590" y="44978"/>
                    <a:pt x="12442" y="43912"/>
                    <a:pt x="13262" y="42896"/>
                  </a:cubicBezTo>
                  <a:cubicBezTo>
                    <a:pt x="14294" y="41585"/>
                    <a:pt x="15376" y="40257"/>
                    <a:pt x="16327" y="38848"/>
                  </a:cubicBezTo>
                  <a:cubicBezTo>
                    <a:pt x="18130" y="36176"/>
                    <a:pt x="19687" y="33340"/>
                    <a:pt x="20933" y="30390"/>
                  </a:cubicBezTo>
                  <a:cubicBezTo>
                    <a:pt x="25408" y="20162"/>
                    <a:pt x="20507" y="4590"/>
                    <a:pt x="20457" y="4442"/>
                  </a:cubicBezTo>
                  <a:lnTo>
                    <a:pt x="20441" y="4393"/>
                  </a:lnTo>
                  <a:cubicBezTo>
                    <a:pt x="17425" y="394"/>
                    <a:pt x="15343" y="0"/>
                    <a:pt x="11016"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7353902" y="4724690"/>
              <a:ext cx="369823" cy="177751"/>
            </a:xfrm>
            <a:custGeom>
              <a:rect b="b" l="l" r="r" t="t"/>
              <a:pathLst>
                <a:path extrusionOk="0" h="5933" w="12344">
                  <a:moveTo>
                    <a:pt x="5946" y="0"/>
                  </a:moveTo>
                  <a:cubicBezTo>
                    <a:pt x="1543" y="0"/>
                    <a:pt x="1" y="5473"/>
                    <a:pt x="1" y="5473"/>
                  </a:cubicBezTo>
                  <a:lnTo>
                    <a:pt x="12343" y="5932"/>
                  </a:lnTo>
                  <a:cubicBezTo>
                    <a:pt x="12343" y="5932"/>
                    <a:pt x="11819" y="834"/>
                    <a:pt x="6787" y="64"/>
                  </a:cubicBezTo>
                  <a:cubicBezTo>
                    <a:pt x="6496" y="21"/>
                    <a:pt x="6216" y="0"/>
                    <a:pt x="59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a:off x="7348000" y="4720675"/>
              <a:ext cx="380129" cy="186170"/>
            </a:xfrm>
            <a:custGeom>
              <a:rect b="b" l="l" r="r" t="t"/>
              <a:pathLst>
                <a:path extrusionOk="0" h="6214" w="12688">
                  <a:moveTo>
                    <a:pt x="6134" y="282"/>
                  </a:moveTo>
                  <a:cubicBezTo>
                    <a:pt x="6396" y="282"/>
                    <a:pt x="6668" y="302"/>
                    <a:pt x="6951" y="346"/>
                  </a:cubicBezTo>
                  <a:cubicBezTo>
                    <a:pt x="11344" y="1001"/>
                    <a:pt x="12245" y="5083"/>
                    <a:pt x="12376" y="5935"/>
                  </a:cubicBezTo>
                  <a:lnTo>
                    <a:pt x="378" y="5476"/>
                  </a:lnTo>
                  <a:cubicBezTo>
                    <a:pt x="685" y="4571"/>
                    <a:pt x="2339" y="282"/>
                    <a:pt x="6134" y="282"/>
                  </a:cubicBezTo>
                  <a:close/>
                  <a:moveTo>
                    <a:pt x="6140" y="1"/>
                  </a:moveTo>
                  <a:cubicBezTo>
                    <a:pt x="1694" y="1"/>
                    <a:pt x="65" y="5513"/>
                    <a:pt x="50" y="5574"/>
                  </a:cubicBezTo>
                  <a:lnTo>
                    <a:pt x="1" y="5738"/>
                  </a:lnTo>
                  <a:lnTo>
                    <a:pt x="12688" y="6214"/>
                  </a:lnTo>
                  <a:lnTo>
                    <a:pt x="12671" y="6066"/>
                  </a:lnTo>
                  <a:cubicBezTo>
                    <a:pt x="12671" y="6017"/>
                    <a:pt x="12098" y="854"/>
                    <a:pt x="7000" y="67"/>
                  </a:cubicBezTo>
                  <a:cubicBezTo>
                    <a:pt x="6702" y="22"/>
                    <a:pt x="6416" y="1"/>
                    <a:pt x="6140" y="1"/>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a:off x="7530694" y="4803214"/>
              <a:ext cx="16238" cy="109533"/>
            </a:xfrm>
            <a:custGeom>
              <a:rect b="b" l="l" r="r" t="t"/>
              <a:pathLst>
                <a:path extrusionOk="0" h="3656" w="542">
                  <a:moveTo>
                    <a:pt x="263" y="0"/>
                  </a:moveTo>
                  <a:lnTo>
                    <a:pt x="0" y="3639"/>
                  </a:lnTo>
                  <a:lnTo>
                    <a:pt x="263" y="3655"/>
                  </a:lnTo>
                  <a:lnTo>
                    <a:pt x="541" y="16"/>
                  </a:ln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a:off x="7435901" y="4798301"/>
              <a:ext cx="48175" cy="104140"/>
            </a:xfrm>
            <a:custGeom>
              <a:rect b="b" l="l" r="r" t="t"/>
              <a:pathLst>
                <a:path extrusionOk="0" h="3476" w="1608">
                  <a:moveTo>
                    <a:pt x="1345" y="0"/>
                  </a:moveTo>
                  <a:lnTo>
                    <a:pt x="1" y="3360"/>
                  </a:lnTo>
                  <a:lnTo>
                    <a:pt x="263" y="3475"/>
                  </a:lnTo>
                  <a:lnTo>
                    <a:pt x="1607" y="11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a:off x="7611226" y="4803694"/>
              <a:ext cx="28012" cy="108544"/>
            </a:xfrm>
            <a:custGeom>
              <a:rect b="b" l="l" r="r" t="t"/>
              <a:pathLst>
                <a:path extrusionOk="0" h="3623" w="935">
                  <a:moveTo>
                    <a:pt x="279" y="0"/>
                  </a:moveTo>
                  <a:lnTo>
                    <a:pt x="1" y="50"/>
                  </a:lnTo>
                  <a:lnTo>
                    <a:pt x="673" y="3623"/>
                  </a:lnTo>
                  <a:lnTo>
                    <a:pt x="935" y="3574"/>
                  </a:lnTo>
                  <a:lnTo>
                    <a:pt x="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a:off x="7724683" y="4740209"/>
              <a:ext cx="370302" cy="175474"/>
            </a:xfrm>
            <a:custGeom>
              <a:rect b="b" l="l" r="r" t="t"/>
              <a:pathLst>
                <a:path extrusionOk="0" h="5857" w="12360">
                  <a:moveTo>
                    <a:pt x="5949" y="1"/>
                  </a:moveTo>
                  <a:cubicBezTo>
                    <a:pt x="1500" y="1"/>
                    <a:pt x="0" y="5545"/>
                    <a:pt x="0" y="5545"/>
                  </a:cubicBezTo>
                  <a:lnTo>
                    <a:pt x="12359" y="5857"/>
                  </a:lnTo>
                  <a:cubicBezTo>
                    <a:pt x="12359" y="5857"/>
                    <a:pt x="11769" y="759"/>
                    <a:pt x="6720" y="54"/>
                  </a:cubicBezTo>
                  <a:cubicBezTo>
                    <a:pt x="6454" y="18"/>
                    <a:pt x="6197" y="1"/>
                    <a:pt x="59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a:off x="7719260" y="4736164"/>
              <a:ext cx="380129" cy="183953"/>
            </a:xfrm>
            <a:custGeom>
              <a:rect b="b" l="l" r="r" t="t"/>
              <a:pathLst>
                <a:path extrusionOk="0" h="6140" w="12688">
                  <a:moveTo>
                    <a:pt x="6159" y="268"/>
                  </a:moveTo>
                  <a:cubicBezTo>
                    <a:pt x="6398" y="268"/>
                    <a:pt x="6645" y="285"/>
                    <a:pt x="6901" y="320"/>
                  </a:cubicBezTo>
                  <a:cubicBezTo>
                    <a:pt x="11294" y="943"/>
                    <a:pt x="12229" y="5008"/>
                    <a:pt x="12393" y="5861"/>
                  </a:cubicBezTo>
                  <a:lnTo>
                    <a:pt x="361" y="5549"/>
                  </a:lnTo>
                  <a:cubicBezTo>
                    <a:pt x="655" y="4638"/>
                    <a:pt x="2300" y="268"/>
                    <a:pt x="6159" y="268"/>
                  </a:cubicBezTo>
                  <a:close/>
                  <a:moveTo>
                    <a:pt x="6124" y="0"/>
                  </a:moveTo>
                  <a:cubicBezTo>
                    <a:pt x="1619" y="0"/>
                    <a:pt x="65" y="5585"/>
                    <a:pt x="50" y="5647"/>
                  </a:cubicBezTo>
                  <a:lnTo>
                    <a:pt x="1" y="5811"/>
                  </a:lnTo>
                  <a:lnTo>
                    <a:pt x="12540" y="6139"/>
                  </a:lnTo>
                  <a:lnTo>
                    <a:pt x="12688" y="6139"/>
                  </a:lnTo>
                  <a:lnTo>
                    <a:pt x="12671" y="5975"/>
                  </a:lnTo>
                  <a:cubicBezTo>
                    <a:pt x="12671" y="5926"/>
                    <a:pt x="12048" y="779"/>
                    <a:pt x="6934" y="58"/>
                  </a:cubicBezTo>
                  <a:cubicBezTo>
                    <a:pt x="6654" y="19"/>
                    <a:pt x="6384" y="0"/>
                    <a:pt x="6124"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a:off x="7901955" y="4818913"/>
              <a:ext cx="15249" cy="109533"/>
            </a:xfrm>
            <a:custGeom>
              <a:rect b="b" l="l" r="r" t="t"/>
              <a:pathLst>
                <a:path extrusionOk="0" h="3656" w="509">
                  <a:moveTo>
                    <a:pt x="230" y="1"/>
                  </a:moveTo>
                  <a:lnTo>
                    <a:pt x="0" y="3639"/>
                  </a:lnTo>
                  <a:lnTo>
                    <a:pt x="279" y="3656"/>
                  </a:lnTo>
                  <a:lnTo>
                    <a:pt x="508" y="17"/>
                  </a:lnTo>
                  <a:lnTo>
                    <a:pt x="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a:off x="7807162" y="4814509"/>
              <a:ext cx="46677" cy="104140"/>
            </a:xfrm>
            <a:custGeom>
              <a:rect b="b" l="l" r="r" t="t"/>
              <a:pathLst>
                <a:path extrusionOk="0" h="3476" w="1558">
                  <a:moveTo>
                    <a:pt x="1312" y="0"/>
                  </a:moveTo>
                  <a:lnTo>
                    <a:pt x="1" y="3377"/>
                  </a:lnTo>
                  <a:lnTo>
                    <a:pt x="247" y="3475"/>
                  </a:lnTo>
                  <a:lnTo>
                    <a:pt x="1558" y="98"/>
                  </a:lnTo>
                  <a:lnTo>
                    <a:pt x="13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a:off x="7981498" y="4817445"/>
              <a:ext cx="29001" cy="108544"/>
            </a:xfrm>
            <a:custGeom>
              <a:rect b="b" l="l" r="r" t="t"/>
              <a:pathLst>
                <a:path extrusionOk="0" h="3623" w="968">
                  <a:moveTo>
                    <a:pt x="263" y="0"/>
                  </a:moveTo>
                  <a:lnTo>
                    <a:pt x="1" y="50"/>
                  </a:lnTo>
                  <a:lnTo>
                    <a:pt x="706" y="3623"/>
                  </a:lnTo>
                  <a:lnTo>
                    <a:pt x="968" y="3574"/>
                  </a:ln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a:off x="7309711" y="3452751"/>
              <a:ext cx="777394" cy="165108"/>
            </a:xfrm>
            <a:custGeom>
              <a:rect b="b" l="l" r="r" t="t"/>
              <a:pathLst>
                <a:path extrusionOk="0" h="5511" w="25948">
                  <a:moveTo>
                    <a:pt x="1344" y="0"/>
                  </a:moveTo>
                  <a:cubicBezTo>
                    <a:pt x="885" y="656"/>
                    <a:pt x="427" y="1344"/>
                    <a:pt x="0" y="2082"/>
                  </a:cubicBezTo>
                  <a:cubicBezTo>
                    <a:pt x="1771" y="3311"/>
                    <a:pt x="3754" y="4213"/>
                    <a:pt x="5836" y="4754"/>
                  </a:cubicBezTo>
                  <a:cubicBezTo>
                    <a:pt x="7872" y="5247"/>
                    <a:pt x="9970" y="5508"/>
                    <a:pt x="12070" y="5508"/>
                  </a:cubicBezTo>
                  <a:cubicBezTo>
                    <a:pt x="12134" y="5508"/>
                    <a:pt x="12197" y="5508"/>
                    <a:pt x="12261" y="5508"/>
                  </a:cubicBezTo>
                  <a:cubicBezTo>
                    <a:pt x="12424" y="5510"/>
                    <a:pt x="12587" y="5511"/>
                    <a:pt x="12750" y="5511"/>
                  </a:cubicBezTo>
                  <a:cubicBezTo>
                    <a:pt x="15031" y="5511"/>
                    <a:pt x="17322" y="5297"/>
                    <a:pt x="19555" y="4868"/>
                  </a:cubicBezTo>
                  <a:cubicBezTo>
                    <a:pt x="21752" y="4426"/>
                    <a:pt x="23948" y="3770"/>
                    <a:pt x="25948" y="2737"/>
                  </a:cubicBezTo>
                  <a:cubicBezTo>
                    <a:pt x="25456" y="1836"/>
                    <a:pt x="24915" y="951"/>
                    <a:pt x="24325" y="115"/>
                  </a:cubicBezTo>
                  <a:cubicBezTo>
                    <a:pt x="24079" y="246"/>
                    <a:pt x="23833" y="377"/>
                    <a:pt x="23571" y="508"/>
                  </a:cubicBezTo>
                  <a:cubicBezTo>
                    <a:pt x="20305" y="2163"/>
                    <a:pt x="16699" y="3020"/>
                    <a:pt x="13045" y="3020"/>
                  </a:cubicBezTo>
                  <a:cubicBezTo>
                    <a:pt x="12609" y="3020"/>
                    <a:pt x="12173" y="3008"/>
                    <a:pt x="11737" y="2983"/>
                  </a:cubicBezTo>
                  <a:cubicBezTo>
                    <a:pt x="9737" y="2885"/>
                    <a:pt x="7753" y="2541"/>
                    <a:pt x="5836" y="2000"/>
                  </a:cubicBezTo>
                  <a:cubicBezTo>
                    <a:pt x="4246" y="1574"/>
                    <a:pt x="2738" y="902"/>
                    <a:pt x="13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a:off x="7304318" y="3447328"/>
              <a:ext cx="788689" cy="174455"/>
            </a:xfrm>
            <a:custGeom>
              <a:rect b="b" l="l" r="r" t="t"/>
              <a:pathLst>
                <a:path extrusionOk="0" h="5823" w="26325">
                  <a:moveTo>
                    <a:pt x="1574" y="361"/>
                  </a:moveTo>
                  <a:cubicBezTo>
                    <a:pt x="2934" y="1230"/>
                    <a:pt x="4409" y="1886"/>
                    <a:pt x="5983" y="2312"/>
                  </a:cubicBezTo>
                  <a:cubicBezTo>
                    <a:pt x="7917" y="2853"/>
                    <a:pt x="9900" y="3181"/>
                    <a:pt x="11900" y="3295"/>
                  </a:cubicBezTo>
                  <a:cubicBezTo>
                    <a:pt x="12340" y="3320"/>
                    <a:pt x="12779" y="3332"/>
                    <a:pt x="13218" y="3332"/>
                  </a:cubicBezTo>
                  <a:cubicBezTo>
                    <a:pt x="16901" y="3332"/>
                    <a:pt x="20536" y="2474"/>
                    <a:pt x="23817" y="804"/>
                  </a:cubicBezTo>
                  <a:cubicBezTo>
                    <a:pt x="24030" y="689"/>
                    <a:pt x="24243" y="574"/>
                    <a:pt x="24456" y="460"/>
                  </a:cubicBezTo>
                  <a:cubicBezTo>
                    <a:pt x="24997" y="1230"/>
                    <a:pt x="25489" y="2033"/>
                    <a:pt x="25931" y="2853"/>
                  </a:cubicBezTo>
                  <a:cubicBezTo>
                    <a:pt x="24177" y="3738"/>
                    <a:pt x="22145" y="4410"/>
                    <a:pt x="19719" y="4902"/>
                  </a:cubicBezTo>
                  <a:cubicBezTo>
                    <a:pt x="17538" y="5320"/>
                    <a:pt x="15317" y="5548"/>
                    <a:pt x="13093" y="5548"/>
                  </a:cubicBezTo>
                  <a:cubicBezTo>
                    <a:pt x="12875" y="5548"/>
                    <a:pt x="12658" y="5545"/>
                    <a:pt x="12441" y="5541"/>
                  </a:cubicBezTo>
                  <a:cubicBezTo>
                    <a:pt x="12374" y="5542"/>
                    <a:pt x="12307" y="5542"/>
                    <a:pt x="12240" y="5542"/>
                  </a:cubicBezTo>
                  <a:cubicBezTo>
                    <a:pt x="10160" y="5542"/>
                    <a:pt x="8081" y="5295"/>
                    <a:pt x="6048" y="4787"/>
                  </a:cubicBezTo>
                  <a:cubicBezTo>
                    <a:pt x="4016" y="4279"/>
                    <a:pt x="2098" y="3410"/>
                    <a:pt x="361" y="2230"/>
                  </a:cubicBezTo>
                  <a:cubicBezTo>
                    <a:pt x="754" y="1574"/>
                    <a:pt x="1147" y="951"/>
                    <a:pt x="1574" y="361"/>
                  </a:cubicBezTo>
                  <a:close/>
                  <a:moveTo>
                    <a:pt x="1492" y="1"/>
                  </a:moveTo>
                  <a:lnTo>
                    <a:pt x="1426" y="99"/>
                  </a:lnTo>
                  <a:cubicBezTo>
                    <a:pt x="951" y="771"/>
                    <a:pt x="492" y="1476"/>
                    <a:pt x="66" y="2214"/>
                  </a:cubicBezTo>
                  <a:lnTo>
                    <a:pt x="0" y="2328"/>
                  </a:lnTo>
                  <a:lnTo>
                    <a:pt x="98" y="2394"/>
                  </a:lnTo>
                  <a:cubicBezTo>
                    <a:pt x="1885" y="3623"/>
                    <a:pt x="3885" y="4525"/>
                    <a:pt x="5983" y="5049"/>
                  </a:cubicBezTo>
                  <a:cubicBezTo>
                    <a:pt x="8035" y="5558"/>
                    <a:pt x="10134" y="5820"/>
                    <a:pt x="12249" y="5820"/>
                  </a:cubicBezTo>
                  <a:cubicBezTo>
                    <a:pt x="12313" y="5820"/>
                    <a:pt x="12377" y="5820"/>
                    <a:pt x="12441" y="5820"/>
                  </a:cubicBezTo>
                  <a:lnTo>
                    <a:pt x="12769" y="5820"/>
                  </a:lnTo>
                  <a:cubicBezTo>
                    <a:pt x="12916" y="5822"/>
                    <a:pt x="13064" y="5823"/>
                    <a:pt x="13211" y="5823"/>
                  </a:cubicBezTo>
                  <a:cubicBezTo>
                    <a:pt x="15407" y="5823"/>
                    <a:pt x="17602" y="5595"/>
                    <a:pt x="19768" y="5180"/>
                  </a:cubicBezTo>
                  <a:cubicBezTo>
                    <a:pt x="22292" y="4672"/>
                    <a:pt x="24390" y="3984"/>
                    <a:pt x="26193" y="3033"/>
                  </a:cubicBezTo>
                  <a:lnTo>
                    <a:pt x="26325" y="2984"/>
                  </a:lnTo>
                  <a:lnTo>
                    <a:pt x="26259" y="2853"/>
                  </a:lnTo>
                  <a:cubicBezTo>
                    <a:pt x="25751" y="1935"/>
                    <a:pt x="25210" y="1066"/>
                    <a:pt x="24620" y="214"/>
                  </a:cubicBezTo>
                  <a:lnTo>
                    <a:pt x="24538" y="116"/>
                  </a:lnTo>
                  <a:lnTo>
                    <a:pt x="24440" y="181"/>
                  </a:lnTo>
                  <a:cubicBezTo>
                    <a:pt x="24194" y="312"/>
                    <a:pt x="23948" y="443"/>
                    <a:pt x="23702" y="558"/>
                  </a:cubicBezTo>
                  <a:cubicBezTo>
                    <a:pt x="20451" y="2213"/>
                    <a:pt x="16859" y="3070"/>
                    <a:pt x="13219" y="3070"/>
                  </a:cubicBezTo>
                  <a:cubicBezTo>
                    <a:pt x="12786" y="3070"/>
                    <a:pt x="12351" y="3058"/>
                    <a:pt x="11917" y="3033"/>
                  </a:cubicBezTo>
                  <a:cubicBezTo>
                    <a:pt x="9933" y="2918"/>
                    <a:pt x="7966" y="2591"/>
                    <a:pt x="6048" y="2066"/>
                  </a:cubicBezTo>
                  <a:cubicBezTo>
                    <a:pt x="4475" y="1624"/>
                    <a:pt x="2983" y="968"/>
                    <a:pt x="1606" y="66"/>
                  </a:cubicBezTo>
                  <a:lnTo>
                    <a:pt x="14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a:off x="7199220" y="2818444"/>
              <a:ext cx="403258" cy="568515"/>
            </a:xfrm>
            <a:custGeom>
              <a:rect b="b" l="l" r="r" t="t"/>
              <a:pathLst>
                <a:path extrusionOk="0" h="18976" w="13460">
                  <a:moveTo>
                    <a:pt x="11233" y="1"/>
                  </a:moveTo>
                  <a:cubicBezTo>
                    <a:pt x="10736" y="1"/>
                    <a:pt x="10093" y="194"/>
                    <a:pt x="9261" y="667"/>
                  </a:cubicBezTo>
                  <a:cubicBezTo>
                    <a:pt x="7671" y="1552"/>
                    <a:pt x="1230" y="9846"/>
                    <a:pt x="1230" y="9846"/>
                  </a:cubicBezTo>
                  <a:cubicBezTo>
                    <a:pt x="0" y="11829"/>
                    <a:pt x="902" y="14353"/>
                    <a:pt x="2246" y="16238"/>
                  </a:cubicBezTo>
                  <a:cubicBezTo>
                    <a:pt x="2328" y="16353"/>
                    <a:pt x="2410" y="16451"/>
                    <a:pt x="2492" y="16566"/>
                  </a:cubicBezTo>
                  <a:cubicBezTo>
                    <a:pt x="3574" y="17927"/>
                    <a:pt x="5180" y="18795"/>
                    <a:pt x="6917" y="18976"/>
                  </a:cubicBezTo>
                  <a:lnTo>
                    <a:pt x="12736" y="3879"/>
                  </a:lnTo>
                  <a:cubicBezTo>
                    <a:pt x="12736" y="3879"/>
                    <a:pt x="13459" y="1"/>
                    <a:pt x="11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a:off x="7186936" y="2814489"/>
              <a:ext cx="413504" cy="576904"/>
            </a:xfrm>
            <a:custGeom>
              <a:rect b="b" l="l" r="r" t="t"/>
              <a:pathLst>
                <a:path extrusionOk="0" h="19256" w="13802">
                  <a:moveTo>
                    <a:pt x="11638" y="258"/>
                  </a:moveTo>
                  <a:cubicBezTo>
                    <a:pt x="11917" y="258"/>
                    <a:pt x="12179" y="340"/>
                    <a:pt x="12392" y="487"/>
                  </a:cubicBezTo>
                  <a:cubicBezTo>
                    <a:pt x="13458" y="1258"/>
                    <a:pt x="13048" y="3765"/>
                    <a:pt x="13015" y="3979"/>
                  </a:cubicBezTo>
                  <a:lnTo>
                    <a:pt x="7229" y="18977"/>
                  </a:lnTo>
                  <a:cubicBezTo>
                    <a:pt x="5574" y="18763"/>
                    <a:pt x="4049" y="17911"/>
                    <a:pt x="3000" y="16600"/>
                  </a:cubicBezTo>
                  <a:cubicBezTo>
                    <a:pt x="2918" y="16501"/>
                    <a:pt x="2836" y="16403"/>
                    <a:pt x="2771" y="16305"/>
                  </a:cubicBezTo>
                  <a:cubicBezTo>
                    <a:pt x="1984" y="15190"/>
                    <a:pt x="312" y="12387"/>
                    <a:pt x="1738" y="10076"/>
                  </a:cubicBezTo>
                  <a:cubicBezTo>
                    <a:pt x="1804" y="9994"/>
                    <a:pt x="8196" y="1782"/>
                    <a:pt x="9737" y="913"/>
                  </a:cubicBezTo>
                  <a:cubicBezTo>
                    <a:pt x="10491" y="487"/>
                    <a:pt x="11130" y="258"/>
                    <a:pt x="11638" y="258"/>
                  </a:cubicBezTo>
                  <a:close/>
                  <a:moveTo>
                    <a:pt x="11647" y="0"/>
                  </a:moveTo>
                  <a:cubicBezTo>
                    <a:pt x="11086" y="0"/>
                    <a:pt x="10402" y="231"/>
                    <a:pt x="9606" y="684"/>
                  </a:cubicBezTo>
                  <a:cubicBezTo>
                    <a:pt x="8016" y="1585"/>
                    <a:pt x="1787" y="9568"/>
                    <a:pt x="1525" y="9929"/>
                  </a:cubicBezTo>
                  <a:cubicBezTo>
                    <a:pt x="1" y="12387"/>
                    <a:pt x="1722" y="15321"/>
                    <a:pt x="2541" y="16469"/>
                  </a:cubicBezTo>
                  <a:cubicBezTo>
                    <a:pt x="2623" y="16583"/>
                    <a:pt x="2705" y="16682"/>
                    <a:pt x="2787" y="16780"/>
                  </a:cubicBezTo>
                  <a:cubicBezTo>
                    <a:pt x="3902" y="18173"/>
                    <a:pt x="5541" y="19058"/>
                    <a:pt x="7311" y="19255"/>
                  </a:cubicBezTo>
                  <a:lnTo>
                    <a:pt x="7409" y="19255"/>
                  </a:lnTo>
                  <a:lnTo>
                    <a:pt x="13277" y="4077"/>
                  </a:lnTo>
                  <a:lnTo>
                    <a:pt x="13277" y="4044"/>
                  </a:lnTo>
                  <a:cubicBezTo>
                    <a:pt x="13310" y="3929"/>
                    <a:pt x="13802" y="1176"/>
                    <a:pt x="12556" y="274"/>
                  </a:cubicBezTo>
                  <a:cubicBezTo>
                    <a:pt x="12304" y="91"/>
                    <a:pt x="12000" y="0"/>
                    <a:pt x="11647"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a:off x="7786011" y="2818444"/>
              <a:ext cx="403258" cy="568515"/>
            </a:xfrm>
            <a:custGeom>
              <a:rect b="b" l="l" r="r" t="t"/>
              <a:pathLst>
                <a:path extrusionOk="0" h="18976" w="13460">
                  <a:moveTo>
                    <a:pt x="2226" y="1"/>
                  </a:moveTo>
                  <a:cubicBezTo>
                    <a:pt x="0" y="1"/>
                    <a:pt x="723" y="3879"/>
                    <a:pt x="723" y="3879"/>
                  </a:cubicBezTo>
                  <a:lnTo>
                    <a:pt x="6542" y="18976"/>
                  </a:lnTo>
                  <a:cubicBezTo>
                    <a:pt x="8280" y="18795"/>
                    <a:pt x="9870" y="17927"/>
                    <a:pt x="10968" y="16566"/>
                  </a:cubicBezTo>
                  <a:cubicBezTo>
                    <a:pt x="11050" y="16451"/>
                    <a:pt x="11132" y="16353"/>
                    <a:pt x="11214" y="16238"/>
                  </a:cubicBezTo>
                  <a:cubicBezTo>
                    <a:pt x="12558" y="14353"/>
                    <a:pt x="13459" y="11829"/>
                    <a:pt x="12230" y="9846"/>
                  </a:cubicBezTo>
                  <a:cubicBezTo>
                    <a:pt x="12230" y="9846"/>
                    <a:pt x="5788" y="1552"/>
                    <a:pt x="4198" y="667"/>
                  </a:cubicBezTo>
                  <a:cubicBezTo>
                    <a:pt x="3367" y="194"/>
                    <a:pt x="2723" y="1"/>
                    <a:pt x="2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a:off x="7788018" y="2814189"/>
              <a:ext cx="413504" cy="577204"/>
            </a:xfrm>
            <a:custGeom>
              <a:rect b="b" l="l" r="r" t="t"/>
              <a:pathLst>
                <a:path extrusionOk="0" h="19266" w="13802">
                  <a:moveTo>
                    <a:pt x="2170" y="278"/>
                  </a:moveTo>
                  <a:cubicBezTo>
                    <a:pt x="2679" y="278"/>
                    <a:pt x="3319" y="490"/>
                    <a:pt x="4082" y="923"/>
                  </a:cubicBezTo>
                  <a:cubicBezTo>
                    <a:pt x="5623" y="1792"/>
                    <a:pt x="11999" y="10004"/>
                    <a:pt x="12048" y="10070"/>
                  </a:cubicBezTo>
                  <a:cubicBezTo>
                    <a:pt x="13474" y="12397"/>
                    <a:pt x="11819" y="15200"/>
                    <a:pt x="11032" y="16315"/>
                  </a:cubicBezTo>
                  <a:cubicBezTo>
                    <a:pt x="10950" y="16413"/>
                    <a:pt x="10884" y="16511"/>
                    <a:pt x="10802" y="16610"/>
                  </a:cubicBezTo>
                  <a:cubicBezTo>
                    <a:pt x="9753" y="17921"/>
                    <a:pt x="8229" y="18773"/>
                    <a:pt x="6573" y="18987"/>
                  </a:cubicBezTo>
                  <a:lnTo>
                    <a:pt x="787" y="3989"/>
                  </a:lnTo>
                  <a:cubicBezTo>
                    <a:pt x="754" y="3792"/>
                    <a:pt x="328" y="1268"/>
                    <a:pt x="1410" y="497"/>
                  </a:cubicBezTo>
                  <a:cubicBezTo>
                    <a:pt x="1617" y="351"/>
                    <a:pt x="1871" y="278"/>
                    <a:pt x="2170" y="278"/>
                  </a:cubicBezTo>
                  <a:close/>
                  <a:moveTo>
                    <a:pt x="2154" y="1"/>
                  </a:moveTo>
                  <a:cubicBezTo>
                    <a:pt x="1803" y="1"/>
                    <a:pt x="1500" y="90"/>
                    <a:pt x="1246" y="268"/>
                  </a:cubicBezTo>
                  <a:cubicBezTo>
                    <a:pt x="0" y="1169"/>
                    <a:pt x="492" y="3923"/>
                    <a:pt x="525" y="4038"/>
                  </a:cubicBezTo>
                  <a:lnTo>
                    <a:pt x="6360" y="19167"/>
                  </a:lnTo>
                  <a:lnTo>
                    <a:pt x="6393" y="19265"/>
                  </a:lnTo>
                  <a:lnTo>
                    <a:pt x="6491" y="19249"/>
                  </a:lnTo>
                  <a:cubicBezTo>
                    <a:pt x="8262" y="19052"/>
                    <a:pt x="9884" y="18167"/>
                    <a:pt x="10999" y="16774"/>
                  </a:cubicBezTo>
                  <a:cubicBezTo>
                    <a:pt x="11097" y="16659"/>
                    <a:pt x="11163" y="16561"/>
                    <a:pt x="11245" y="16462"/>
                  </a:cubicBezTo>
                  <a:cubicBezTo>
                    <a:pt x="12065" y="15315"/>
                    <a:pt x="13802" y="12381"/>
                    <a:pt x="12278" y="9906"/>
                  </a:cubicBezTo>
                  <a:cubicBezTo>
                    <a:pt x="11999" y="9578"/>
                    <a:pt x="5787" y="1579"/>
                    <a:pt x="4197" y="677"/>
                  </a:cubicBezTo>
                  <a:cubicBezTo>
                    <a:pt x="3393" y="225"/>
                    <a:pt x="2712" y="1"/>
                    <a:pt x="2154"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a:off x="7365197" y="2796363"/>
              <a:ext cx="642845" cy="709446"/>
            </a:xfrm>
            <a:custGeom>
              <a:rect b="b" l="l" r="r" t="t"/>
              <a:pathLst>
                <a:path extrusionOk="0" h="23680" w="21457">
                  <a:moveTo>
                    <a:pt x="11049" y="0"/>
                  </a:moveTo>
                  <a:cubicBezTo>
                    <a:pt x="10903" y="0"/>
                    <a:pt x="10755" y="3"/>
                    <a:pt x="10606" y="10"/>
                  </a:cubicBezTo>
                  <a:cubicBezTo>
                    <a:pt x="4148" y="305"/>
                    <a:pt x="2410" y="5977"/>
                    <a:pt x="1443" y="12763"/>
                  </a:cubicBezTo>
                  <a:cubicBezTo>
                    <a:pt x="1" y="23007"/>
                    <a:pt x="5410" y="23679"/>
                    <a:pt x="10606" y="23679"/>
                  </a:cubicBezTo>
                  <a:cubicBezTo>
                    <a:pt x="15818" y="23679"/>
                    <a:pt x="21457" y="22286"/>
                    <a:pt x="20686" y="14287"/>
                  </a:cubicBezTo>
                  <a:cubicBezTo>
                    <a:pt x="19949" y="6705"/>
                    <a:pt x="17518" y="0"/>
                    <a:pt x="11049"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a:off x="7386797" y="2791959"/>
              <a:ext cx="610938" cy="717775"/>
            </a:xfrm>
            <a:custGeom>
              <a:rect b="b" l="l" r="r" t="t"/>
              <a:pathLst>
                <a:path extrusionOk="0" h="23958" w="20392">
                  <a:moveTo>
                    <a:pt x="10327" y="272"/>
                  </a:moveTo>
                  <a:cubicBezTo>
                    <a:pt x="15720" y="272"/>
                    <a:pt x="18900" y="5042"/>
                    <a:pt x="19818" y="14434"/>
                  </a:cubicBezTo>
                  <a:cubicBezTo>
                    <a:pt x="20097" y="17319"/>
                    <a:pt x="19556" y="19548"/>
                    <a:pt x="18179" y="21056"/>
                  </a:cubicBezTo>
                  <a:cubicBezTo>
                    <a:pt x="16572" y="22826"/>
                    <a:pt x="13868" y="23679"/>
                    <a:pt x="9885" y="23679"/>
                  </a:cubicBezTo>
                  <a:cubicBezTo>
                    <a:pt x="7115" y="23679"/>
                    <a:pt x="4017" y="23515"/>
                    <a:pt x="2214" y="21450"/>
                  </a:cubicBezTo>
                  <a:cubicBezTo>
                    <a:pt x="738" y="19729"/>
                    <a:pt x="296" y="16942"/>
                    <a:pt x="870" y="12926"/>
                  </a:cubicBezTo>
                  <a:cubicBezTo>
                    <a:pt x="1902" y="5534"/>
                    <a:pt x="3853" y="551"/>
                    <a:pt x="9901" y="272"/>
                  </a:cubicBezTo>
                  <a:close/>
                  <a:moveTo>
                    <a:pt x="10304" y="1"/>
                  </a:moveTo>
                  <a:cubicBezTo>
                    <a:pt x="10166" y="1"/>
                    <a:pt x="10026" y="4"/>
                    <a:pt x="9885" y="10"/>
                  </a:cubicBezTo>
                  <a:cubicBezTo>
                    <a:pt x="3656" y="305"/>
                    <a:pt x="1656" y="5370"/>
                    <a:pt x="591" y="12893"/>
                  </a:cubicBezTo>
                  <a:cubicBezTo>
                    <a:pt x="1" y="17008"/>
                    <a:pt x="476" y="19860"/>
                    <a:pt x="2017" y="21630"/>
                  </a:cubicBezTo>
                  <a:cubicBezTo>
                    <a:pt x="3886" y="23777"/>
                    <a:pt x="7065" y="23957"/>
                    <a:pt x="9885" y="23957"/>
                  </a:cubicBezTo>
                  <a:cubicBezTo>
                    <a:pt x="13950" y="23957"/>
                    <a:pt x="16720" y="23072"/>
                    <a:pt x="18375" y="21253"/>
                  </a:cubicBezTo>
                  <a:cubicBezTo>
                    <a:pt x="19802" y="19679"/>
                    <a:pt x="20392" y="17385"/>
                    <a:pt x="20097" y="14418"/>
                  </a:cubicBezTo>
                  <a:cubicBezTo>
                    <a:pt x="19169" y="4837"/>
                    <a:pt x="15884" y="1"/>
                    <a:pt x="10304"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7456034" y="3007819"/>
              <a:ext cx="208759" cy="218556"/>
            </a:xfrm>
            <a:custGeom>
              <a:rect b="b" l="l" r="r" t="t"/>
              <a:pathLst>
                <a:path extrusionOk="0" h="7295" w="6968">
                  <a:moveTo>
                    <a:pt x="3476" y="1"/>
                  </a:moveTo>
                  <a:cubicBezTo>
                    <a:pt x="1558" y="1"/>
                    <a:pt x="1" y="1640"/>
                    <a:pt x="1" y="3639"/>
                  </a:cubicBezTo>
                  <a:cubicBezTo>
                    <a:pt x="1" y="5656"/>
                    <a:pt x="1558" y="7295"/>
                    <a:pt x="3476" y="7295"/>
                  </a:cubicBezTo>
                  <a:cubicBezTo>
                    <a:pt x="5410" y="7295"/>
                    <a:pt x="6967" y="5656"/>
                    <a:pt x="6967" y="3639"/>
                  </a:cubicBezTo>
                  <a:cubicBezTo>
                    <a:pt x="6967" y="1640"/>
                    <a:pt x="5410" y="1"/>
                    <a:pt x="3476" y="1"/>
                  </a:cubicBezTo>
                  <a:close/>
                </a:path>
              </a:pathLst>
            </a:custGeom>
            <a:solidFill>
              <a:srgbClr val="B145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a:off x="7713868" y="3007819"/>
              <a:ext cx="208729" cy="218556"/>
            </a:xfrm>
            <a:custGeom>
              <a:rect b="b" l="l" r="r" t="t"/>
              <a:pathLst>
                <a:path extrusionOk="0" h="7295" w="6967">
                  <a:moveTo>
                    <a:pt x="3492" y="1"/>
                  </a:moveTo>
                  <a:cubicBezTo>
                    <a:pt x="1558" y="1"/>
                    <a:pt x="0" y="1640"/>
                    <a:pt x="0" y="3639"/>
                  </a:cubicBezTo>
                  <a:cubicBezTo>
                    <a:pt x="0" y="5656"/>
                    <a:pt x="1558" y="7295"/>
                    <a:pt x="3492" y="7295"/>
                  </a:cubicBezTo>
                  <a:cubicBezTo>
                    <a:pt x="5410" y="7295"/>
                    <a:pt x="6967" y="5656"/>
                    <a:pt x="6967" y="3639"/>
                  </a:cubicBezTo>
                  <a:cubicBezTo>
                    <a:pt x="6967" y="1640"/>
                    <a:pt x="5410" y="1"/>
                    <a:pt x="3492" y="1"/>
                  </a:cubicBezTo>
                  <a:close/>
                </a:path>
              </a:pathLst>
            </a:custGeom>
            <a:solidFill>
              <a:srgbClr val="B145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a:off x="7580787" y="2796094"/>
              <a:ext cx="223949" cy="402299"/>
            </a:xfrm>
            <a:custGeom>
              <a:rect b="b" l="l" r="r" t="t"/>
              <a:pathLst>
                <a:path extrusionOk="0" h="13428" w="7475">
                  <a:moveTo>
                    <a:pt x="3939" y="1"/>
                  </a:moveTo>
                  <a:cubicBezTo>
                    <a:pt x="3763" y="1"/>
                    <a:pt x="3586" y="7"/>
                    <a:pt x="3410" y="19"/>
                  </a:cubicBezTo>
                  <a:cubicBezTo>
                    <a:pt x="2230" y="52"/>
                    <a:pt x="1066" y="331"/>
                    <a:pt x="0" y="839"/>
                  </a:cubicBezTo>
                  <a:cubicBezTo>
                    <a:pt x="230" y="1298"/>
                    <a:pt x="410" y="1790"/>
                    <a:pt x="590" y="2281"/>
                  </a:cubicBezTo>
                  <a:cubicBezTo>
                    <a:pt x="1262" y="4150"/>
                    <a:pt x="2443" y="13427"/>
                    <a:pt x="2443" y="13427"/>
                  </a:cubicBezTo>
                  <a:lnTo>
                    <a:pt x="5082" y="13411"/>
                  </a:lnTo>
                  <a:cubicBezTo>
                    <a:pt x="5082" y="13411"/>
                    <a:pt x="6885" y="2527"/>
                    <a:pt x="7475" y="888"/>
                  </a:cubicBezTo>
                  <a:cubicBezTo>
                    <a:pt x="6385" y="300"/>
                    <a:pt x="5170" y="1"/>
                    <a:pt x="3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a:off x="7575873" y="2792199"/>
              <a:ext cx="234764" cy="410598"/>
            </a:xfrm>
            <a:custGeom>
              <a:rect b="b" l="l" r="r" t="t"/>
              <a:pathLst>
                <a:path extrusionOk="0" h="13705" w="7836">
                  <a:moveTo>
                    <a:pt x="4051" y="266"/>
                  </a:moveTo>
                  <a:cubicBezTo>
                    <a:pt x="5239" y="266"/>
                    <a:pt x="6415" y="546"/>
                    <a:pt x="7475" y="1084"/>
                  </a:cubicBezTo>
                  <a:cubicBezTo>
                    <a:pt x="6885" y="2887"/>
                    <a:pt x="5344" y="12197"/>
                    <a:pt x="5131" y="13393"/>
                  </a:cubicBezTo>
                  <a:lnTo>
                    <a:pt x="2721" y="13426"/>
                  </a:lnTo>
                  <a:cubicBezTo>
                    <a:pt x="2574" y="12279"/>
                    <a:pt x="1508" y="4132"/>
                    <a:pt x="902" y="2379"/>
                  </a:cubicBezTo>
                  <a:cubicBezTo>
                    <a:pt x="722" y="1903"/>
                    <a:pt x="541" y="1461"/>
                    <a:pt x="361" y="1034"/>
                  </a:cubicBezTo>
                  <a:cubicBezTo>
                    <a:pt x="1377" y="576"/>
                    <a:pt x="2476" y="313"/>
                    <a:pt x="3590" y="280"/>
                  </a:cubicBezTo>
                  <a:cubicBezTo>
                    <a:pt x="3744" y="271"/>
                    <a:pt x="3897" y="266"/>
                    <a:pt x="4051" y="266"/>
                  </a:cubicBezTo>
                  <a:close/>
                  <a:moveTo>
                    <a:pt x="4097" y="0"/>
                  </a:moveTo>
                  <a:cubicBezTo>
                    <a:pt x="3923" y="0"/>
                    <a:pt x="3749" y="6"/>
                    <a:pt x="3574" y="18"/>
                  </a:cubicBezTo>
                  <a:cubicBezTo>
                    <a:pt x="2377" y="51"/>
                    <a:pt x="1197" y="330"/>
                    <a:pt x="115" y="854"/>
                  </a:cubicBezTo>
                  <a:lnTo>
                    <a:pt x="0" y="903"/>
                  </a:lnTo>
                  <a:lnTo>
                    <a:pt x="50" y="1034"/>
                  </a:lnTo>
                  <a:cubicBezTo>
                    <a:pt x="263" y="1477"/>
                    <a:pt x="459" y="1969"/>
                    <a:pt x="640" y="2461"/>
                  </a:cubicBezTo>
                  <a:cubicBezTo>
                    <a:pt x="1279" y="4296"/>
                    <a:pt x="2459" y="13492"/>
                    <a:pt x="2459" y="13574"/>
                  </a:cubicBezTo>
                  <a:lnTo>
                    <a:pt x="2476" y="13705"/>
                  </a:lnTo>
                  <a:lnTo>
                    <a:pt x="5360" y="13672"/>
                  </a:lnTo>
                  <a:lnTo>
                    <a:pt x="5377" y="13557"/>
                  </a:lnTo>
                  <a:cubicBezTo>
                    <a:pt x="5410" y="13443"/>
                    <a:pt x="7196" y="2674"/>
                    <a:pt x="7754" y="1100"/>
                  </a:cubicBezTo>
                  <a:lnTo>
                    <a:pt x="7835" y="953"/>
                  </a:lnTo>
                  <a:lnTo>
                    <a:pt x="7721" y="887"/>
                  </a:lnTo>
                  <a:cubicBezTo>
                    <a:pt x="6597" y="311"/>
                    <a:pt x="5360" y="0"/>
                    <a:pt x="4097" y="0"/>
                  </a:cubicBez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a:off x="7627913" y="3339293"/>
              <a:ext cx="114955" cy="194019"/>
            </a:xfrm>
            <a:custGeom>
              <a:rect b="b" l="l" r="r" t="t"/>
              <a:pathLst>
                <a:path extrusionOk="0" h="6476" w="3837">
                  <a:moveTo>
                    <a:pt x="1919" y="1"/>
                  </a:moveTo>
                  <a:cubicBezTo>
                    <a:pt x="870" y="1"/>
                    <a:pt x="1" y="1460"/>
                    <a:pt x="1" y="3230"/>
                  </a:cubicBezTo>
                  <a:cubicBezTo>
                    <a:pt x="1" y="5016"/>
                    <a:pt x="870" y="6475"/>
                    <a:pt x="1919" y="6475"/>
                  </a:cubicBezTo>
                  <a:cubicBezTo>
                    <a:pt x="2984" y="6475"/>
                    <a:pt x="3836" y="5016"/>
                    <a:pt x="3836" y="3230"/>
                  </a:cubicBezTo>
                  <a:cubicBezTo>
                    <a:pt x="3836" y="1460"/>
                    <a:pt x="2984" y="1"/>
                    <a:pt x="1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a:off x="7623988" y="3335368"/>
              <a:ext cx="122805" cy="201868"/>
            </a:xfrm>
            <a:custGeom>
              <a:rect b="b" l="l" r="r" t="t"/>
              <a:pathLst>
                <a:path extrusionOk="0" h="6738" w="4099">
                  <a:moveTo>
                    <a:pt x="2050" y="263"/>
                  </a:moveTo>
                  <a:cubicBezTo>
                    <a:pt x="3033" y="263"/>
                    <a:pt x="3836" y="1656"/>
                    <a:pt x="3836" y="3361"/>
                  </a:cubicBezTo>
                  <a:cubicBezTo>
                    <a:pt x="3836" y="5082"/>
                    <a:pt x="3033" y="6459"/>
                    <a:pt x="2050" y="6459"/>
                  </a:cubicBezTo>
                  <a:cubicBezTo>
                    <a:pt x="1083" y="6459"/>
                    <a:pt x="279" y="5082"/>
                    <a:pt x="279" y="3361"/>
                  </a:cubicBezTo>
                  <a:cubicBezTo>
                    <a:pt x="279" y="1656"/>
                    <a:pt x="1083" y="263"/>
                    <a:pt x="2050" y="263"/>
                  </a:cubicBezTo>
                  <a:close/>
                  <a:moveTo>
                    <a:pt x="2050" y="1"/>
                  </a:moveTo>
                  <a:cubicBezTo>
                    <a:pt x="935" y="1"/>
                    <a:pt x="1" y="1509"/>
                    <a:pt x="1" y="3361"/>
                  </a:cubicBezTo>
                  <a:cubicBezTo>
                    <a:pt x="1" y="5229"/>
                    <a:pt x="919" y="6737"/>
                    <a:pt x="2050" y="6737"/>
                  </a:cubicBezTo>
                  <a:cubicBezTo>
                    <a:pt x="3181" y="6737"/>
                    <a:pt x="4099" y="5229"/>
                    <a:pt x="4099" y="3361"/>
                  </a:cubicBezTo>
                  <a:cubicBezTo>
                    <a:pt x="4099" y="1509"/>
                    <a:pt x="3181" y="1"/>
                    <a:pt x="2050" y="1"/>
                  </a:cubicBez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a:off x="7679504" y="3436542"/>
              <a:ext cx="8359" cy="96770"/>
            </a:xfrm>
            <a:custGeom>
              <a:rect b="b" l="l" r="r" t="t"/>
              <a:pathLst>
                <a:path extrusionOk="0" h="3230" w="279">
                  <a:moveTo>
                    <a:pt x="148" y="0"/>
                  </a:moveTo>
                  <a:cubicBezTo>
                    <a:pt x="49" y="525"/>
                    <a:pt x="0" y="1066"/>
                    <a:pt x="0" y="1607"/>
                  </a:cubicBezTo>
                  <a:cubicBezTo>
                    <a:pt x="0" y="2147"/>
                    <a:pt x="49" y="2688"/>
                    <a:pt x="148" y="3229"/>
                  </a:cubicBezTo>
                  <a:cubicBezTo>
                    <a:pt x="229" y="2688"/>
                    <a:pt x="279" y="2147"/>
                    <a:pt x="279" y="1607"/>
                  </a:cubicBezTo>
                  <a:cubicBezTo>
                    <a:pt x="279" y="1066"/>
                    <a:pt x="229" y="525"/>
                    <a:pt x="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a:off x="7430029" y="3157558"/>
              <a:ext cx="500926" cy="308495"/>
            </a:xfrm>
            <a:custGeom>
              <a:rect b="b" l="l" r="r" t="t"/>
              <a:pathLst>
                <a:path extrusionOk="0" h="10297" w="16720">
                  <a:moveTo>
                    <a:pt x="12137" y="0"/>
                  </a:moveTo>
                  <a:cubicBezTo>
                    <a:pt x="11983" y="0"/>
                    <a:pt x="11827" y="11"/>
                    <a:pt x="11671" y="35"/>
                  </a:cubicBezTo>
                  <a:cubicBezTo>
                    <a:pt x="10228" y="248"/>
                    <a:pt x="9130" y="1412"/>
                    <a:pt x="8622" y="2969"/>
                  </a:cubicBezTo>
                  <a:cubicBezTo>
                    <a:pt x="8278" y="1756"/>
                    <a:pt x="7524" y="772"/>
                    <a:pt x="6442" y="346"/>
                  </a:cubicBezTo>
                  <a:cubicBezTo>
                    <a:pt x="6063" y="196"/>
                    <a:pt x="5671" y="124"/>
                    <a:pt x="5278" y="124"/>
                  </a:cubicBezTo>
                  <a:cubicBezTo>
                    <a:pt x="3525" y="124"/>
                    <a:pt x="1741" y="1541"/>
                    <a:pt x="951" y="3723"/>
                  </a:cubicBezTo>
                  <a:cubicBezTo>
                    <a:pt x="0" y="6378"/>
                    <a:pt x="902" y="9214"/>
                    <a:pt x="2967" y="10017"/>
                  </a:cubicBezTo>
                  <a:cubicBezTo>
                    <a:pt x="3348" y="10168"/>
                    <a:pt x="3743" y="10240"/>
                    <a:pt x="4139" y="10240"/>
                  </a:cubicBezTo>
                  <a:cubicBezTo>
                    <a:pt x="5889" y="10240"/>
                    <a:pt x="7667" y="8835"/>
                    <a:pt x="8442" y="6657"/>
                  </a:cubicBezTo>
                  <a:cubicBezTo>
                    <a:pt x="8475" y="6575"/>
                    <a:pt x="8491" y="6493"/>
                    <a:pt x="8524" y="6411"/>
                  </a:cubicBezTo>
                  <a:cubicBezTo>
                    <a:pt x="9069" y="8682"/>
                    <a:pt x="10747" y="10296"/>
                    <a:pt x="12589" y="10296"/>
                  </a:cubicBezTo>
                  <a:cubicBezTo>
                    <a:pt x="12741" y="10296"/>
                    <a:pt x="12894" y="10285"/>
                    <a:pt x="13048" y="10263"/>
                  </a:cubicBezTo>
                  <a:cubicBezTo>
                    <a:pt x="15244" y="9935"/>
                    <a:pt x="16719" y="7378"/>
                    <a:pt x="16326" y="4559"/>
                  </a:cubicBezTo>
                  <a:cubicBezTo>
                    <a:pt x="15961" y="1940"/>
                    <a:pt x="14153" y="0"/>
                    <a:pt x="12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a:off x="7425116" y="3153213"/>
              <a:ext cx="509764" cy="316734"/>
            </a:xfrm>
            <a:custGeom>
              <a:rect b="b" l="l" r="r" t="t"/>
              <a:pathLst>
                <a:path extrusionOk="0" h="10572" w="17015">
                  <a:moveTo>
                    <a:pt x="12278" y="283"/>
                  </a:moveTo>
                  <a:cubicBezTo>
                    <a:pt x="13016" y="283"/>
                    <a:pt x="13735" y="532"/>
                    <a:pt x="14326" y="999"/>
                  </a:cubicBezTo>
                  <a:cubicBezTo>
                    <a:pt x="15392" y="1802"/>
                    <a:pt x="16146" y="3163"/>
                    <a:pt x="16342" y="4720"/>
                  </a:cubicBezTo>
                  <a:cubicBezTo>
                    <a:pt x="16719" y="7457"/>
                    <a:pt x="15310" y="9949"/>
                    <a:pt x="13195" y="10260"/>
                  </a:cubicBezTo>
                  <a:cubicBezTo>
                    <a:pt x="13044" y="10284"/>
                    <a:pt x="12894" y="10295"/>
                    <a:pt x="12744" y="10295"/>
                  </a:cubicBezTo>
                  <a:cubicBezTo>
                    <a:pt x="10991" y="10295"/>
                    <a:pt x="9362" y="8742"/>
                    <a:pt x="8819" y="6507"/>
                  </a:cubicBezTo>
                  <a:lnTo>
                    <a:pt x="8704" y="6031"/>
                  </a:lnTo>
                  <a:lnTo>
                    <a:pt x="8540" y="6589"/>
                  </a:lnTo>
                  <a:cubicBezTo>
                    <a:pt x="8524" y="6638"/>
                    <a:pt x="8507" y="6687"/>
                    <a:pt x="8491" y="6753"/>
                  </a:cubicBezTo>
                  <a:cubicBezTo>
                    <a:pt x="7966" y="8211"/>
                    <a:pt x="6967" y="9359"/>
                    <a:pt x="5754" y="9916"/>
                  </a:cubicBezTo>
                  <a:cubicBezTo>
                    <a:pt x="5310" y="10133"/>
                    <a:pt x="4826" y="10241"/>
                    <a:pt x="4341" y="10241"/>
                  </a:cubicBezTo>
                  <a:cubicBezTo>
                    <a:pt x="3948" y="10241"/>
                    <a:pt x="3554" y="10170"/>
                    <a:pt x="3180" y="10031"/>
                  </a:cubicBezTo>
                  <a:cubicBezTo>
                    <a:pt x="1180" y="9244"/>
                    <a:pt x="312" y="6490"/>
                    <a:pt x="1246" y="3901"/>
                  </a:cubicBezTo>
                  <a:cubicBezTo>
                    <a:pt x="1771" y="2442"/>
                    <a:pt x="2770" y="1278"/>
                    <a:pt x="3983" y="737"/>
                  </a:cubicBezTo>
                  <a:cubicBezTo>
                    <a:pt x="4436" y="515"/>
                    <a:pt x="4931" y="403"/>
                    <a:pt x="5426" y="403"/>
                  </a:cubicBezTo>
                  <a:cubicBezTo>
                    <a:pt x="5809" y="403"/>
                    <a:pt x="6192" y="470"/>
                    <a:pt x="6557" y="606"/>
                  </a:cubicBezTo>
                  <a:cubicBezTo>
                    <a:pt x="7557" y="1016"/>
                    <a:pt x="8311" y="1917"/>
                    <a:pt x="8655" y="3147"/>
                  </a:cubicBezTo>
                  <a:lnTo>
                    <a:pt x="8786" y="3573"/>
                  </a:lnTo>
                  <a:lnTo>
                    <a:pt x="8917" y="3147"/>
                  </a:lnTo>
                  <a:cubicBezTo>
                    <a:pt x="9425" y="1573"/>
                    <a:pt x="10524" y="508"/>
                    <a:pt x="11851" y="311"/>
                  </a:cubicBezTo>
                  <a:cubicBezTo>
                    <a:pt x="11994" y="292"/>
                    <a:pt x="12136" y="283"/>
                    <a:pt x="12278" y="283"/>
                  </a:cubicBezTo>
                  <a:close/>
                  <a:moveTo>
                    <a:pt x="12275" y="0"/>
                  </a:moveTo>
                  <a:cubicBezTo>
                    <a:pt x="12118" y="0"/>
                    <a:pt x="11960" y="11"/>
                    <a:pt x="11802" y="32"/>
                  </a:cubicBezTo>
                  <a:cubicBezTo>
                    <a:pt x="10491" y="229"/>
                    <a:pt x="9376" y="1212"/>
                    <a:pt x="8802" y="2688"/>
                  </a:cubicBezTo>
                  <a:cubicBezTo>
                    <a:pt x="8376" y="1557"/>
                    <a:pt x="7639" y="737"/>
                    <a:pt x="6655" y="360"/>
                  </a:cubicBezTo>
                  <a:cubicBezTo>
                    <a:pt x="6253" y="207"/>
                    <a:pt x="5829" y="131"/>
                    <a:pt x="5404" y="131"/>
                  </a:cubicBezTo>
                  <a:cubicBezTo>
                    <a:pt x="4877" y="131"/>
                    <a:pt x="4350" y="248"/>
                    <a:pt x="3869" y="475"/>
                  </a:cubicBezTo>
                  <a:cubicBezTo>
                    <a:pt x="2590" y="1065"/>
                    <a:pt x="1541" y="2278"/>
                    <a:pt x="1000" y="3802"/>
                  </a:cubicBezTo>
                  <a:cubicBezTo>
                    <a:pt x="0" y="6540"/>
                    <a:pt x="951" y="9441"/>
                    <a:pt x="3082" y="10277"/>
                  </a:cubicBezTo>
                  <a:cubicBezTo>
                    <a:pt x="3489" y="10432"/>
                    <a:pt x="3917" y="10511"/>
                    <a:pt x="4344" y="10511"/>
                  </a:cubicBezTo>
                  <a:cubicBezTo>
                    <a:pt x="4861" y="10511"/>
                    <a:pt x="5376" y="10396"/>
                    <a:pt x="5852" y="10162"/>
                  </a:cubicBezTo>
                  <a:cubicBezTo>
                    <a:pt x="7098" y="9605"/>
                    <a:pt x="8114" y="8457"/>
                    <a:pt x="8671" y="6998"/>
                  </a:cubicBezTo>
                  <a:cubicBezTo>
                    <a:pt x="9343" y="9129"/>
                    <a:pt x="10999" y="10572"/>
                    <a:pt x="12753" y="10572"/>
                  </a:cubicBezTo>
                  <a:cubicBezTo>
                    <a:pt x="12917" y="10572"/>
                    <a:pt x="13081" y="10555"/>
                    <a:pt x="13228" y="10539"/>
                  </a:cubicBezTo>
                  <a:cubicBezTo>
                    <a:pt x="15490" y="10195"/>
                    <a:pt x="17014" y="7572"/>
                    <a:pt x="16621" y="4687"/>
                  </a:cubicBezTo>
                  <a:cubicBezTo>
                    <a:pt x="16392" y="3048"/>
                    <a:pt x="15621" y="1622"/>
                    <a:pt x="14490" y="770"/>
                  </a:cubicBezTo>
                  <a:cubicBezTo>
                    <a:pt x="13859" y="276"/>
                    <a:pt x="13079" y="0"/>
                    <a:pt x="12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a:off x="7444260" y="3333900"/>
              <a:ext cx="478846" cy="136047"/>
            </a:xfrm>
            <a:custGeom>
              <a:rect b="b" l="l" r="r" t="t"/>
              <a:pathLst>
                <a:path extrusionOk="0" h="4541" w="15983">
                  <a:moveTo>
                    <a:pt x="8065" y="0"/>
                  </a:moveTo>
                  <a:lnTo>
                    <a:pt x="7836" y="705"/>
                  </a:lnTo>
                  <a:cubicBezTo>
                    <a:pt x="7311" y="2180"/>
                    <a:pt x="6328" y="3328"/>
                    <a:pt x="5098" y="3885"/>
                  </a:cubicBezTo>
                  <a:cubicBezTo>
                    <a:pt x="4655" y="4102"/>
                    <a:pt x="4176" y="4210"/>
                    <a:pt x="3695" y="4210"/>
                  </a:cubicBezTo>
                  <a:cubicBezTo>
                    <a:pt x="3306" y="4210"/>
                    <a:pt x="2915" y="4139"/>
                    <a:pt x="2541" y="4000"/>
                  </a:cubicBezTo>
                  <a:cubicBezTo>
                    <a:pt x="1295" y="3508"/>
                    <a:pt x="443" y="2230"/>
                    <a:pt x="263" y="590"/>
                  </a:cubicBezTo>
                  <a:lnTo>
                    <a:pt x="1" y="623"/>
                  </a:lnTo>
                  <a:cubicBezTo>
                    <a:pt x="181" y="2361"/>
                    <a:pt x="1099" y="3721"/>
                    <a:pt x="2443" y="4246"/>
                  </a:cubicBezTo>
                  <a:cubicBezTo>
                    <a:pt x="2850" y="4401"/>
                    <a:pt x="3278" y="4480"/>
                    <a:pt x="3705" y="4480"/>
                  </a:cubicBezTo>
                  <a:cubicBezTo>
                    <a:pt x="4222" y="4480"/>
                    <a:pt x="4737" y="4365"/>
                    <a:pt x="5213" y="4131"/>
                  </a:cubicBezTo>
                  <a:cubicBezTo>
                    <a:pt x="6442" y="3574"/>
                    <a:pt x="7475" y="2426"/>
                    <a:pt x="8032" y="967"/>
                  </a:cubicBezTo>
                  <a:cubicBezTo>
                    <a:pt x="8704" y="3098"/>
                    <a:pt x="10360" y="4541"/>
                    <a:pt x="12114" y="4541"/>
                  </a:cubicBezTo>
                  <a:cubicBezTo>
                    <a:pt x="12278" y="4541"/>
                    <a:pt x="12442" y="4524"/>
                    <a:pt x="12589" y="4508"/>
                  </a:cubicBezTo>
                  <a:cubicBezTo>
                    <a:pt x="14327" y="4246"/>
                    <a:pt x="15703" y="2607"/>
                    <a:pt x="15982" y="410"/>
                  </a:cubicBezTo>
                  <a:lnTo>
                    <a:pt x="15720" y="377"/>
                  </a:lnTo>
                  <a:cubicBezTo>
                    <a:pt x="15441" y="2443"/>
                    <a:pt x="14179" y="4000"/>
                    <a:pt x="12556" y="4229"/>
                  </a:cubicBezTo>
                  <a:cubicBezTo>
                    <a:pt x="12411" y="4250"/>
                    <a:pt x="12267" y="4261"/>
                    <a:pt x="12123" y="4261"/>
                  </a:cubicBezTo>
                  <a:cubicBezTo>
                    <a:pt x="10364" y="4261"/>
                    <a:pt x="8725" y="2718"/>
                    <a:pt x="8180" y="476"/>
                  </a:cubicBezTo>
                  <a:lnTo>
                    <a:pt x="80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a:off x="7598942" y="3166755"/>
              <a:ext cx="177331" cy="119060"/>
            </a:xfrm>
            <a:custGeom>
              <a:rect b="b" l="l" r="r" t="t"/>
              <a:pathLst>
                <a:path extrusionOk="0" h="3974" w="5919">
                  <a:moveTo>
                    <a:pt x="2962" y="0"/>
                  </a:moveTo>
                  <a:cubicBezTo>
                    <a:pt x="2258" y="0"/>
                    <a:pt x="1555" y="127"/>
                    <a:pt x="886" y="383"/>
                  </a:cubicBezTo>
                  <a:lnTo>
                    <a:pt x="902" y="383"/>
                  </a:lnTo>
                  <a:cubicBezTo>
                    <a:pt x="263" y="629"/>
                    <a:pt x="1" y="1367"/>
                    <a:pt x="345" y="1957"/>
                  </a:cubicBezTo>
                  <a:cubicBezTo>
                    <a:pt x="509" y="2285"/>
                    <a:pt x="738" y="2580"/>
                    <a:pt x="1017" y="2826"/>
                  </a:cubicBezTo>
                  <a:cubicBezTo>
                    <a:pt x="1591" y="3334"/>
                    <a:pt x="2263" y="3727"/>
                    <a:pt x="3000" y="3973"/>
                  </a:cubicBezTo>
                  <a:cubicBezTo>
                    <a:pt x="3672" y="3760"/>
                    <a:pt x="4312" y="3399"/>
                    <a:pt x="4820" y="2908"/>
                  </a:cubicBezTo>
                  <a:cubicBezTo>
                    <a:pt x="5099" y="2645"/>
                    <a:pt x="5344" y="2350"/>
                    <a:pt x="5541" y="2022"/>
                  </a:cubicBezTo>
                  <a:cubicBezTo>
                    <a:pt x="5918" y="1432"/>
                    <a:pt x="5672" y="629"/>
                    <a:pt x="5017" y="367"/>
                  </a:cubicBezTo>
                  <a:cubicBezTo>
                    <a:pt x="4350" y="123"/>
                    <a:pt x="3655" y="0"/>
                    <a:pt x="2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a:off x="7598942" y="3162621"/>
              <a:ext cx="177331" cy="127119"/>
            </a:xfrm>
            <a:custGeom>
              <a:rect b="b" l="l" r="r" t="t"/>
              <a:pathLst>
                <a:path extrusionOk="0" h="4243" w="5919">
                  <a:moveTo>
                    <a:pt x="2984" y="275"/>
                  </a:moveTo>
                  <a:cubicBezTo>
                    <a:pt x="3656" y="275"/>
                    <a:pt x="4328" y="390"/>
                    <a:pt x="4967" y="636"/>
                  </a:cubicBezTo>
                  <a:cubicBezTo>
                    <a:pt x="5246" y="734"/>
                    <a:pt x="5443" y="948"/>
                    <a:pt x="5541" y="1226"/>
                  </a:cubicBezTo>
                  <a:cubicBezTo>
                    <a:pt x="5639" y="1505"/>
                    <a:pt x="5607" y="1833"/>
                    <a:pt x="5443" y="2079"/>
                  </a:cubicBezTo>
                  <a:cubicBezTo>
                    <a:pt x="5230" y="2406"/>
                    <a:pt x="5000" y="2685"/>
                    <a:pt x="4738" y="2947"/>
                  </a:cubicBezTo>
                  <a:cubicBezTo>
                    <a:pt x="4246" y="3423"/>
                    <a:pt x="3640" y="3767"/>
                    <a:pt x="3000" y="3980"/>
                  </a:cubicBezTo>
                  <a:cubicBezTo>
                    <a:pt x="2296" y="3718"/>
                    <a:pt x="1656" y="3357"/>
                    <a:pt x="1099" y="2865"/>
                  </a:cubicBezTo>
                  <a:cubicBezTo>
                    <a:pt x="853" y="2619"/>
                    <a:pt x="624" y="2341"/>
                    <a:pt x="460" y="2029"/>
                  </a:cubicBezTo>
                  <a:cubicBezTo>
                    <a:pt x="312" y="1783"/>
                    <a:pt x="296" y="1488"/>
                    <a:pt x="394" y="1210"/>
                  </a:cubicBezTo>
                  <a:cubicBezTo>
                    <a:pt x="476" y="948"/>
                    <a:pt x="689" y="751"/>
                    <a:pt x="935" y="652"/>
                  </a:cubicBezTo>
                  <a:cubicBezTo>
                    <a:pt x="1558" y="407"/>
                    <a:pt x="2197" y="292"/>
                    <a:pt x="2853" y="275"/>
                  </a:cubicBezTo>
                  <a:close/>
                  <a:moveTo>
                    <a:pt x="2988" y="1"/>
                  </a:moveTo>
                  <a:cubicBezTo>
                    <a:pt x="2261" y="1"/>
                    <a:pt x="1536" y="132"/>
                    <a:pt x="853" y="390"/>
                  </a:cubicBezTo>
                  <a:cubicBezTo>
                    <a:pt x="509" y="521"/>
                    <a:pt x="247" y="784"/>
                    <a:pt x="132" y="1128"/>
                  </a:cubicBezTo>
                  <a:cubicBezTo>
                    <a:pt x="1" y="1472"/>
                    <a:pt x="34" y="1849"/>
                    <a:pt x="214" y="2160"/>
                  </a:cubicBezTo>
                  <a:cubicBezTo>
                    <a:pt x="411" y="2505"/>
                    <a:pt x="640" y="2800"/>
                    <a:pt x="919" y="3062"/>
                  </a:cubicBezTo>
                  <a:cubicBezTo>
                    <a:pt x="1624" y="3734"/>
                    <a:pt x="2804" y="4242"/>
                    <a:pt x="3017" y="4242"/>
                  </a:cubicBezTo>
                  <a:lnTo>
                    <a:pt x="3033" y="4242"/>
                  </a:lnTo>
                  <a:cubicBezTo>
                    <a:pt x="3738" y="4029"/>
                    <a:pt x="4377" y="3652"/>
                    <a:pt x="4918" y="3144"/>
                  </a:cubicBezTo>
                  <a:cubicBezTo>
                    <a:pt x="5197" y="2865"/>
                    <a:pt x="5443" y="2570"/>
                    <a:pt x="5656" y="2226"/>
                  </a:cubicBezTo>
                  <a:cubicBezTo>
                    <a:pt x="5869" y="1898"/>
                    <a:pt x="5918" y="1505"/>
                    <a:pt x="5787" y="1128"/>
                  </a:cubicBezTo>
                  <a:cubicBezTo>
                    <a:pt x="5672" y="784"/>
                    <a:pt x="5410" y="505"/>
                    <a:pt x="5066" y="374"/>
                  </a:cubicBezTo>
                  <a:cubicBezTo>
                    <a:pt x="4396" y="124"/>
                    <a:pt x="3692" y="1"/>
                    <a:pt x="2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a:off x="7681451" y="3275958"/>
              <a:ext cx="12313" cy="88411"/>
            </a:xfrm>
            <a:custGeom>
              <a:rect b="b" l="l" r="r" t="t"/>
              <a:pathLst>
                <a:path extrusionOk="0" h="2951" w="411">
                  <a:moveTo>
                    <a:pt x="148" y="0"/>
                  </a:moveTo>
                  <a:lnTo>
                    <a:pt x="1" y="2951"/>
                  </a:lnTo>
                  <a:lnTo>
                    <a:pt x="279" y="2951"/>
                  </a:lnTo>
                  <a:lnTo>
                    <a:pt x="410" y="17"/>
                  </a:lnTo>
                  <a:lnTo>
                    <a:pt x="148" y="0"/>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a:off x="7521856" y="3289710"/>
              <a:ext cx="16718" cy="13781"/>
            </a:xfrm>
            <a:custGeom>
              <a:rect b="b" l="l" r="r" t="t"/>
              <a:pathLst>
                <a:path extrusionOk="0" h="460" w="558">
                  <a:moveTo>
                    <a:pt x="279" y="0"/>
                  </a:moveTo>
                  <a:cubicBezTo>
                    <a:pt x="0" y="33"/>
                    <a:pt x="0" y="426"/>
                    <a:pt x="279" y="459"/>
                  </a:cubicBezTo>
                  <a:cubicBezTo>
                    <a:pt x="558" y="426"/>
                    <a:pt x="558" y="33"/>
                    <a:pt x="279"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a:off x="7593549" y="3291657"/>
              <a:ext cx="16718" cy="13781"/>
            </a:xfrm>
            <a:custGeom>
              <a:rect b="b" l="l" r="r" t="t"/>
              <a:pathLst>
                <a:path extrusionOk="0" h="460" w="558">
                  <a:moveTo>
                    <a:pt x="279" y="1"/>
                  </a:moveTo>
                  <a:cubicBezTo>
                    <a:pt x="1" y="17"/>
                    <a:pt x="1" y="427"/>
                    <a:pt x="279" y="460"/>
                  </a:cubicBezTo>
                  <a:cubicBezTo>
                    <a:pt x="558" y="427"/>
                    <a:pt x="558" y="17"/>
                    <a:pt x="279"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a:off x="7556220" y="3330964"/>
              <a:ext cx="16238" cy="13272"/>
            </a:xfrm>
            <a:custGeom>
              <a:rect b="b" l="l" r="r" t="t"/>
              <a:pathLst>
                <a:path extrusionOk="0" h="443" w="542">
                  <a:moveTo>
                    <a:pt x="279" y="0"/>
                  </a:moveTo>
                  <a:cubicBezTo>
                    <a:pt x="1" y="16"/>
                    <a:pt x="1" y="426"/>
                    <a:pt x="279" y="443"/>
                  </a:cubicBezTo>
                  <a:cubicBezTo>
                    <a:pt x="542" y="426"/>
                    <a:pt x="542" y="16"/>
                    <a:pt x="279"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a:off x="7767885" y="3293125"/>
              <a:ext cx="16718" cy="13781"/>
            </a:xfrm>
            <a:custGeom>
              <a:rect b="b" l="l" r="r" t="t"/>
              <a:pathLst>
                <a:path extrusionOk="0" h="460" w="558">
                  <a:moveTo>
                    <a:pt x="279" y="1"/>
                  </a:moveTo>
                  <a:cubicBezTo>
                    <a:pt x="0" y="34"/>
                    <a:pt x="0" y="427"/>
                    <a:pt x="279" y="460"/>
                  </a:cubicBezTo>
                  <a:cubicBezTo>
                    <a:pt x="558" y="427"/>
                    <a:pt x="558" y="34"/>
                    <a:pt x="279"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7843024" y="3291657"/>
              <a:ext cx="16718" cy="13781"/>
            </a:xfrm>
            <a:custGeom>
              <a:rect b="b" l="l" r="r" t="t"/>
              <a:pathLst>
                <a:path extrusionOk="0" h="460" w="558">
                  <a:moveTo>
                    <a:pt x="279" y="1"/>
                  </a:moveTo>
                  <a:cubicBezTo>
                    <a:pt x="0" y="17"/>
                    <a:pt x="0" y="427"/>
                    <a:pt x="279" y="460"/>
                  </a:cubicBezTo>
                  <a:cubicBezTo>
                    <a:pt x="558" y="427"/>
                    <a:pt x="558" y="17"/>
                    <a:pt x="279"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a:off x="7810607" y="3335848"/>
              <a:ext cx="16238" cy="13781"/>
            </a:xfrm>
            <a:custGeom>
              <a:rect b="b" l="l" r="r" t="t"/>
              <a:pathLst>
                <a:path extrusionOk="0" h="460" w="542">
                  <a:moveTo>
                    <a:pt x="279" y="1"/>
                  </a:moveTo>
                  <a:cubicBezTo>
                    <a:pt x="0" y="34"/>
                    <a:pt x="0" y="427"/>
                    <a:pt x="279" y="460"/>
                  </a:cubicBezTo>
                  <a:cubicBezTo>
                    <a:pt x="541" y="427"/>
                    <a:pt x="541" y="34"/>
                    <a:pt x="279" y="1"/>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a:off x="7538543" y="3083917"/>
              <a:ext cx="39307" cy="55066"/>
            </a:xfrm>
            <a:custGeom>
              <a:rect b="b" l="l" r="r" t="t"/>
              <a:pathLst>
                <a:path extrusionOk="0" h="1838" w="1312">
                  <a:moveTo>
                    <a:pt x="667" y="1"/>
                  </a:moveTo>
                  <a:cubicBezTo>
                    <a:pt x="317" y="1"/>
                    <a:pt x="33" y="388"/>
                    <a:pt x="17" y="886"/>
                  </a:cubicBezTo>
                  <a:cubicBezTo>
                    <a:pt x="1" y="1395"/>
                    <a:pt x="279" y="1821"/>
                    <a:pt x="624" y="1837"/>
                  </a:cubicBezTo>
                  <a:cubicBezTo>
                    <a:pt x="984" y="1837"/>
                    <a:pt x="1279" y="1444"/>
                    <a:pt x="1296" y="936"/>
                  </a:cubicBezTo>
                  <a:cubicBezTo>
                    <a:pt x="1312" y="427"/>
                    <a:pt x="1033" y="1"/>
                    <a:pt x="689" y="1"/>
                  </a:cubicBezTo>
                  <a:cubicBezTo>
                    <a:pt x="682" y="1"/>
                    <a:pt x="675"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a:off x="7534619" y="3079513"/>
              <a:ext cx="47187" cy="63395"/>
            </a:xfrm>
            <a:custGeom>
              <a:rect b="b" l="l" r="r" t="t"/>
              <a:pathLst>
                <a:path extrusionOk="0" h="2116" w="1575">
                  <a:moveTo>
                    <a:pt x="804" y="263"/>
                  </a:moveTo>
                  <a:cubicBezTo>
                    <a:pt x="1082" y="279"/>
                    <a:pt x="1312" y="640"/>
                    <a:pt x="1295" y="1066"/>
                  </a:cubicBezTo>
                  <a:cubicBezTo>
                    <a:pt x="1295" y="1312"/>
                    <a:pt x="1197" y="1542"/>
                    <a:pt x="1033" y="1722"/>
                  </a:cubicBezTo>
                  <a:cubicBezTo>
                    <a:pt x="968" y="1787"/>
                    <a:pt x="869" y="1837"/>
                    <a:pt x="771" y="1837"/>
                  </a:cubicBezTo>
                  <a:cubicBezTo>
                    <a:pt x="492" y="1820"/>
                    <a:pt x="263" y="1460"/>
                    <a:pt x="279" y="1033"/>
                  </a:cubicBezTo>
                  <a:cubicBezTo>
                    <a:pt x="279" y="788"/>
                    <a:pt x="378" y="558"/>
                    <a:pt x="541" y="378"/>
                  </a:cubicBezTo>
                  <a:cubicBezTo>
                    <a:pt x="607" y="312"/>
                    <a:pt x="705" y="263"/>
                    <a:pt x="804" y="263"/>
                  </a:cubicBezTo>
                  <a:close/>
                  <a:moveTo>
                    <a:pt x="820" y="1"/>
                  </a:moveTo>
                  <a:cubicBezTo>
                    <a:pt x="640" y="1"/>
                    <a:pt x="476" y="66"/>
                    <a:pt x="345" y="197"/>
                  </a:cubicBezTo>
                  <a:cubicBezTo>
                    <a:pt x="132" y="427"/>
                    <a:pt x="17" y="722"/>
                    <a:pt x="17" y="1033"/>
                  </a:cubicBezTo>
                  <a:cubicBezTo>
                    <a:pt x="1" y="1623"/>
                    <a:pt x="328" y="2099"/>
                    <a:pt x="755" y="2115"/>
                  </a:cubicBezTo>
                  <a:lnTo>
                    <a:pt x="771" y="2115"/>
                  </a:lnTo>
                  <a:cubicBezTo>
                    <a:pt x="951" y="2115"/>
                    <a:pt x="1099" y="2033"/>
                    <a:pt x="1230" y="1919"/>
                  </a:cubicBezTo>
                  <a:cubicBezTo>
                    <a:pt x="1443" y="1689"/>
                    <a:pt x="1558" y="1394"/>
                    <a:pt x="1574" y="1083"/>
                  </a:cubicBezTo>
                  <a:cubicBezTo>
                    <a:pt x="1574" y="492"/>
                    <a:pt x="1263" y="17"/>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a:off x="7792931" y="3083917"/>
              <a:ext cx="39307" cy="55066"/>
            </a:xfrm>
            <a:custGeom>
              <a:rect b="b" l="l" r="r" t="t"/>
              <a:pathLst>
                <a:path extrusionOk="0" h="1838" w="1312">
                  <a:moveTo>
                    <a:pt x="652" y="1"/>
                  </a:moveTo>
                  <a:cubicBezTo>
                    <a:pt x="316" y="1"/>
                    <a:pt x="33" y="388"/>
                    <a:pt x="17" y="886"/>
                  </a:cubicBezTo>
                  <a:cubicBezTo>
                    <a:pt x="0" y="1395"/>
                    <a:pt x="279" y="1821"/>
                    <a:pt x="623" y="1837"/>
                  </a:cubicBezTo>
                  <a:cubicBezTo>
                    <a:pt x="984" y="1837"/>
                    <a:pt x="1279" y="1444"/>
                    <a:pt x="1295" y="936"/>
                  </a:cubicBezTo>
                  <a:cubicBezTo>
                    <a:pt x="1312" y="427"/>
                    <a:pt x="1033" y="1"/>
                    <a:pt x="672" y="1"/>
                  </a:cubicBezTo>
                  <a:cubicBezTo>
                    <a:pt x="666" y="1"/>
                    <a:pt x="659"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a:off x="7788497" y="3079932"/>
              <a:ext cx="47666" cy="62975"/>
            </a:xfrm>
            <a:custGeom>
              <a:rect b="b" l="l" r="r" t="t"/>
              <a:pathLst>
                <a:path extrusionOk="0" h="2102" w="1591">
                  <a:moveTo>
                    <a:pt x="820" y="249"/>
                  </a:moveTo>
                  <a:cubicBezTo>
                    <a:pt x="1099" y="265"/>
                    <a:pt x="1312" y="626"/>
                    <a:pt x="1312" y="1052"/>
                  </a:cubicBezTo>
                  <a:cubicBezTo>
                    <a:pt x="1312" y="1298"/>
                    <a:pt x="1214" y="1528"/>
                    <a:pt x="1050" y="1708"/>
                  </a:cubicBezTo>
                  <a:cubicBezTo>
                    <a:pt x="984" y="1773"/>
                    <a:pt x="886" y="1823"/>
                    <a:pt x="771" y="1823"/>
                  </a:cubicBezTo>
                  <a:cubicBezTo>
                    <a:pt x="493" y="1806"/>
                    <a:pt x="280" y="1446"/>
                    <a:pt x="296" y="1019"/>
                  </a:cubicBezTo>
                  <a:cubicBezTo>
                    <a:pt x="296" y="774"/>
                    <a:pt x="378" y="544"/>
                    <a:pt x="542" y="364"/>
                  </a:cubicBezTo>
                  <a:cubicBezTo>
                    <a:pt x="624" y="298"/>
                    <a:pt x="706" y="249"/>
                    <a:pt x="820" y="249"/>
                  </a:cubicBezTo>
                  <a:close/>
                  <a:moveTo>
                    <a:pt x="783" y="1"/>
                  </a:moveTo>
                  <a:cubicBezTo>
                    <a:pt x="624" y="1"/>
                    <a:pt x="479" y="66"/>
                    <a:pt x="361" y="183"/>
                  </a:cubicBezTo>
                  <a:cubicBezTo>
                    <a:pt x="148" y="413"/>
                    <a:pt x="17" y="708"/>
                    <a:pt x="17" y="1019"/>
                  </a:cubicBezTo>
                  <a:cubicBezTo>
                    <a:pt x="1" y="1609"/>
                    <a:pt x="329" y="2085"/>
                    <a:pt x="771" y="2101"/>
                  </a:cubicBezTo>
                  <a:lnTo>
                    <a:pt x="788" y="2101"/>
                  </a:lnTo>
                  <a:cubicBezTo>
                    <a:pt x="952" y="2101"/>
                    <a:pt x="1115" y="2036"/>
                    <a:pt x="1230" y="1905"/>
                  </a:cubicBezTo>
                  <a:cubicBezTo>
                    <a:pt x="1460" y="1691"/>
                    <a:pt x="1574" y="1380"/>
                    <a:pt x="1574" y="1069"/>
                  </a:cubicBezTo>
                  <a:cubicBezTo>
                    <a:pt x="1591" y="478"/>
                    <a:pt x="1263" y="3"/>
                    <a:pt x="837" y="3"/>
                  </a:cubicBezTo>
                  <a:cubicBezTo>
                    <a:pt x="819" y="1"/>
                    <a:pt x="801" y="1"/>
                    <a:pt x="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7664764" y="3587300"/>
              <a:ext cx="89880" cy="89880"/>
            </a:xfrm>
            <a:custGeom>
              <a:rect b="b" l="l" r="r" t="t"/>
              <a:pathLst>
                <a:path extrusionOk="0" h="3000" w="3000">
                  <a:moveTo>
                    <a:pt x="1508" y="0"/>
                  </a:moveTo>
                  <a:cubicBezTo>
                    <a:pt x="672" y="0"/>
                    <a:pt x="0" y="672"/>
                    <a:pt x="0" y="1492"/>
                  </a:cubicBezTo>
                  <a:cubicBezTo>
                    <a:pt x="0" y="2328"/>
                    <a:pt x="672" y="3000"/>
                    <a:pt x="1508" y="3000"/>
                  </a:cubicBezTo>
                  <a:cubicBezTo>
                    <a:pt x="2328" y="3000"/>
                    <a:pt x="3000" y="2328"/>
                    <a:pt x="3000" y="1492"/>
                  </a:cubicBezTo>
                  <a:cubicBezTo>
                    <a:pt x="3000" y="672"/>
                    <a:pt x="2328" y="0"/>
                    <a:pt x="1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a:off x="7644121" y="3582686"/>
              <a:ext cx="114955" cy="98448"/>
            </a:xfrm>
            <a:custGeom>
              <a:rect b="b" l="l" r="r" t="t"/>
              <a:pathLst>
                <a:path extrusionOk="0" h="3286" w="3837">
                  <a:moveTo>
                    <a:pt x="2197" y="285"/>
                  </a:moveTo>
                  <a:cubicBezTo>
                    <a:pt x="2935" y="285"/>
                    <a:pt x="3541" y="892"/>
                    <a:pt x="3558" y="1646"/>
                  </a:cubicBezTo>
                  <a:cubicBezTo>
                    <a:pt x="3558" y="2468"/>
                    <a:pt x="2881" y="3011"/>
                    <a:pt x="2179" y="3011"/>
                  </a:cubicBezTo>
                  <a:cubicBezTo>
                    <a:pt x="1845" y="3011"/>
                    <a:pt x="1505" y="2888"/>
                    <a:pt x="1230" y="2613"/>
                  </a:cubicBezTo>
                  <a:cubicBezTo>
                    <a:pt x="378" y="1744"/>
                    <a:pt x="984" y="285"/>
                    <a:pt x="2197" y="285"/>
                  </a:cubicBezTo>
                  <a:close/>
                  <a:moveTo>
                    <a:pt x="2179" y="0"/>
                  </a:moveTo>
                  <a:cubicBezTo>
                    <a:pt x="1776" y="0"/>
                    <a:pt x="1366" y="149"/>
                    <a:pt x="1033" y="482"/>
                  </a:cubicBezTo>
                  <a:cubicBezTo>
                    <a:pt x="1" y="1515"/>
                    <a:pt x="722" y="3285"/>
                    <a:pt x="2197" y="3285"/>
                  </a:cubicBezTo>
                  <a:cubicBezTo>
                    <a:pt x="3099" y="3285"/>
                    <a:pt x="3836" y="2547"/>
                    <a:pt x="3836" y="1646"/>
                  </a:cubicBezTo>
                  <a:cubicBezTo>
                    <a:pt x="3836" y="658"/>
                    <a:pt x="3024" y="0"/>
                    <a:pt x="2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a:off x="6071207" y="1626916"/>
              <a:ext cx="1662344" cy="1299952"/>
            </a:xfrm>
            <a:custGeom>
              <a:rect b="b" l="l" r="r" t="t"/>
              <a:pathLst>
                <a:path extrusionOk="0" h="43390" w="55486">
                  <a:moveTo>
                    <a:pt x="30718" y="0"/>
                  </a:moveTo>
                  <a:lnTo>
                    <a:pt x="30718" y="4164"/>
                  </a:lnTo>
                  <a:cubicBezTo>
                    <a:pt x="30718" y="4164"/>
                    <a:pt x="30207" y="4077"/>
                    <a:pt x="29378" y="4077"/>
                  </a:cubicBezTo>
                  <a:cubicBezTo>
                    <a:pt x="26327" y="4077"/>
                    <a:pt x="18969" y="5253"/>
                    <a:pt x="16933" y="16260"/>
                  </a:cubicBezTo>
                  <a:lnTo>
                    <a:pt x="14015" y="28406"/>
                  </a:lnTo>
                  <a:lnTo>
                    <a:pt x="7868" y="37733"/>
                  </a:lnTo>
                  <a:cubicBezTo>
                    <a:pt x="7868" y="37733"/>
                    <a:pt x="7375" y="37633"/>
                    <a:pt x="6626" y="37633"/>
                  </a:cubicBezTo>
                  <a:cubicBezTo>
                    <a:pt x="4785" y="37633"/>
                    <a:pt x="1399" y="38238"/>
                    <a:pt x="0" y="42421"/>
                  </a:cubicBezTo>
                  <a:lnTo>
                    <a:pt x="7163" y="40339"/>
                  </a:lnTo>
                  <a:lnTo>
                    <a:pt x="7163" y="40339"/>
                  </a:lnTo>
                  <a:cubicBezTo>
                    <a:pt x="7163" y="40339"/>
                    <a:pt x="4754" y="43224"/>
                    <a:pt x="5819" y="43388"/>
                  </a:cubicBezTo>
                  <a:cubicBezTo>
                    <a:pt x="5827" y="43389"/>
                    <a:pt x="5836" y="43390"/>
                    <a:pt x="5845" y="43390"/>
                  </a:cubicBezTo>
                  <a:cubicBezTo>
                    <a:pt x="7110" y="43390"/>
                    <a:pt x="21296" y="32350"/>
                    <a:pt x="21768" y="29259"/>
                  </a:cubicBezTo>
                  <a:cubicBezTo>
                    <a:pt x="22243" y="26161"/>
                    <a:pt x="23653" y="20244"/>
                    <a:pt x="23653" y="20244"/>
                  </a:cubicBezTo>
                  <a:lnTo>
                    <a:pt x="25505" y="28308"/>
                  </a:lnTo>
                  <a:lnTo>
                    <a:pt x="41241" y="28308"/>
                  </a:lnTo>
                  <a:lnTo>
                    <a:pt x="42405" y="19932"/>
                  </a:lnTo>
                  <a:lnTo>
                    <a:pt x="42405" y="19932"/>
                  </a:lnTo>
                  <a:cubicBezTo>
                    <a:pt x="42405" y="19934"/>
                    <a:pt x="42225" y="28604"/>
                    <a:pt x="45617" y="34193"/>
                  </a:cubicBezTo>
                  <a:cubicBezTo>
                    <a:pt x="49010" y="39798"/>
                    <a:pt x="49699" y="40290"/>
                    <a:pt x="49699" y="40290"/>
                  </a:cubicBezTo>
                  <a:lnTo>
                    <a:pt x="55485" y="40126"/>
                  </a:lnTo>
                  <a:lnTo>
                    <a:pt x="50092" y="25767"/>
                  </a:lnTo>
                  <a:cubicBezTo>
                    <a:pt x="50092" y="25767"/>
                    <a:pt x="49030" y="4116"/>
                    <a:pt x="37605" y="4116"/>
                  </a:cubicBezTo>
                  <a:cubicBezTo>
                    <a:pt x="36990" y="4116"/>
                    <a:pt x="36345" y="4179"/>
                    <a:pt x="35668" y="4311"/>
                  </a:cubicBezTo>
                  <a:lnTo>
                    <a:pt x="35570" y="0"/>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6064826" y="1622482"/>
              <a:ext cx="1674598" cy="1308280"/>
            </a:xfrm>
            <a:custGeom>
              <a:rect b="b" l="l" r="r" t="t"/>
              <a:pathLst>
                <a:path extrusionOk="0" h="43668" w="55895">
                  <a:moveTo>
                    <a:pt x="35651" y="279"/>
                  </a:moveTo>
                  <a:lnTo>
                    <a:pt x="35750" y="4623"/>
                  </a:lnTo>
                  <a:lnTo>
                    <a:pt x="35914" y="4590"/>
                  </a:lnTo>
                  <a:cubicBezTo>
                    <a:pt x="36563" y="4465"/>
                    <a:pt x="37194" y="4403"/>
                    <a:pt x="37807" y="4403"/>
                  </a:cubicBezTo>
                  <a:cubicBezTo>
                    <a:pt x="39684" y="4403"/>
                    <a:pt x="41385" y="4990"/>
                    <a:pt x="42880" y="6164"/>
                  </a:cubicBezTo>
                  <a:cubicBezTo>
                    <a:pt x="49371" y="11245"/>
                    <a:pt x="50158" y="25784"/>
                    <a:pt x="50158" y="25932"/>
                  </a:cubicBezTo>
                  <a:lnTo>
                    <a:pt x="55501" y="40143"/>
                  </a:lnTo>
                  <a:lnTo>
                    <a:pt x="49961" y="40291"/>
                  </a:lnTo>
                  <a:cubicBezTo>
                    <a:pt x="49797" y="40127"/>
                    <a:pt x="48912" y="39143"/>
                    <a:pt x="45962" y="34275"/>
                  </a:cubicBezTo>
                  <a:cubicBezTo>
                    <a:pt x="42634" y="28767"/>
                    <a:pt x="42765" y="20162"/>
                    <a:pt x="42765" y="20080"/>
                  </a:cubicBezTo>
                  <a:lnTo>
                    <a:pt x="42487" y="20047"/>
                  </a:lnTo>
                  <a:lnTo>
                    <a:pt x="41339" y="28325"/>
                  </a:lnTo>
                  <a:lnTo>
                    <a:pt x="25817" y="28309"/>
                  </a:lnTo>
                  <a:lnTo>
                    <a:pt x="23866" y="19801"/>
                  </a:lnTo>
                  <a:lnTo>
                    <a:pt x="23735" y="20375"/>
                  </a:lnTo>
                  <a:cubicBezTo>
                    <a:pt x="23719" y="20424"/>
                    <a:pt x="22325" y="26309"/>
                    <a:pt x="21850" y="29390"/>
                  </a:cubicBezTo>
                  <a:cubicBezTo>
                    <a:pt x="21358" y="32505"/>
                    <a:pt x="7147" y="43405"/>
                    <a:pt x="6065" y="43405"/>
                  </a:cubicBezTo>
                  <a:lnTo>
                    <a:pt x="6049" y="43405"/>
                  </a:lnTo>
                  <a:cubicBezTo>
                    <a:pt x="5950" y="43389"/>
                    <a:pt x="5918" y="43339"/>
                    <a:pt x="5901" y="43307"/>
                  </a:cubicBezTo>
                  <a:cubicBezTo>
                    <a:pt x="5754" y="42880"/>
                    <a:pt x="6786" y="41405"/>
                    <a:pt x="7475" y="40569"/>
                  </a:cubicBezTo>
                  <a:lnTo>
                    <a:pt x="7753" y="40225"/>
                  </a:lnTo>
                  <a:lnTo>
                    <a:pt x="410" y="42356"/>
                  </a:lnTo>
                  <a:cubicBezTo>
                    <a:pt x="1824" y="38489"/>
                    <a:pt x="4977" y="37903"/>
                    <a:pt x="6762" y="37903"/>
                  </a:cubicBezTo>
                  <a:cubicBezTo>
                    <a:pt x="7481" y="37903"/>
                    <a:pt x="7978" y="37998"/>
                    <a:pt x="8048" y="38012"/>
                  </a:cubicBezTo>
                  <a:lnTo>
                    <a:pt x="8130" y="38029"/>
                  </a:lnTo>
                  <a:lnTo>
                    <a:pt x="14343" y="28620"/>
                  </a:lnTo>
                  <a:lnTo>
                    <a:pt x="17293" y="16425"/>
                  </a:lnTo>
                  <a:cubicBezTo>
                    <a:pt x="19307" y="5508"/>
                    <a:pt x="26701" y="4362"/>
                    <a:pt x="29669" y="4362"/>
                  </a:cubicBezTo>
                  <a:cubicBezTo>
                    <a:pt x="30423" y="4362"/>
                    <a:pt x="30891" y="4436"/>
                    <a:pt x="30914" y="4443"/>
                  </a:cubicBezTo>
                  <a:lnTo>
                    <a:pt x="31062" y="4459"/>
                  </a:lnTo>
                  <a:lnTo>
                    <a:pt x="31062" y="279"/>
                  </a:lnTo>
                  <a:close/>
                  <a:moveTo>
                    <a:pt x="30800" y="1"/>
                  </a:moveTo>
                  <a:lnTo>
                    <a:pt x="30800" y="4148"/>
                  </a:lnTo>
                  <a:cubicBezTo>
                    <a:pt x="30596" y="4124"/>
                    <a:pt x="30206" y="4089"/>
                    <a:pt x="29680" y="4089"/>
                  </a:cubicBezTo>
                  <a:cubicBezTo>
                    <a:pt x="26642" y="4089"/>
                    <a:pt x="19085" y="5253"/>
                    <a:pt x="17031" y="16376"/>
                  </a:cubicBezTo>
                  <a:lnTo>
                    <a:pt x="14113" y="28489"/>
                  </a:lnTo>
                  <a:lnTo>
                    <a:pt x="8016" y="37717"/>
                  </a:lnTo>
                  <a:cubicBezTo>
                    <a:pt x="7842" y="37691"/>
                    <a:pt x="7438" y="37640"/>
                    <a:pt x="6894" y="37640"/>
                  </a:cubicBezTo>
                  <a:cubicBezTo>
                    <a:pt x="5027" y="37640"/>
                    <a:pt x="1517" y="38241"/>
                    <a:pt x="82" y="42520"/>
                  </a:cubicBezTo>
                  <a:lnTo>
                    <a:pt x="0" y="42766"/>
                  </a:lnTo>
                  <a:lnTo>
                    <a:pt x="6983" y="40733"/>
                  </a:lnTo>
                  <a:lnTo>
                    <a:pt x="6983" y="40733"/>
                  </a:lnTo>
                  <a:cubicBezTo>
                    <a:pt x="6442" y="41422"/>
                    <a:pt x="5442" y="42831"/>
                    <a:pt x="5655" y="43405"/>
                  </a:cubicBezTo>
                  <a:cubicBezTo>
                    <a:pt x="5705" y="43552"/>
                    <a:pt x="5852" y="43651"/>
                    <a:pt x="6016" y="43667"/>
                  </a:cubicBezTo>
                  <a:lnTo>
                    <a:pt x="6049" y="43667"/>
                  </a:lnTo>
                  <a:cubicBezTo>
                    <a:pt x="6786" y="43667"/>
                    <a:pt x="10868" y="40668"/>
                    <a:pt x="14310" y="37799"/>
                  </a:cubicBezTo>
                  <a:cubicBezTo>
                    <a:pt x="16556" y="35930"/>
                    <a:pt x="21817" y="31357"/>
                    <a:pt x="22112" y="29440"/>
                  </a:cubicBezTo>
                  <a:cubicBezTo>
                    <a:pt x="22506" y="26948"/>
                    <a:pt x="23505" y="22555"/>
                    <a:pt x="23866" y="20998"/>
                  </a:cubicBezTo>
                  <a:lnTo>
                    <a:pt x="25587" y="28587"/>
                  </a:lnTo>
                  <a:lnTo>
                    <a:pt x="41569" y="28587"/>
                  </a:lnTo>
                  <a:lnTo>
                    <a:pt x="42536" y="21752"/>
                  </a:lnTo>
                  <a:cubicBezTo>
                    <a:pt x="42667" y="24555"/>
                    <a:pt x="43257" y="30325"/>
                    <a:pt x="45732" y="34422"/>
                  </a:cubicBezTo>
                  <a:cubicBezTo>
                    <a:pt x="49092" y="39979"/>
                    <a:pt x="49797" y="40520"/>
                    <a:pt x="49830" y="40536"/>
                  </a:cubicBezTo>
                  <a:lnTo>
                    <a:pt x="49863" y="40569"/>
                  </a:lnTo>
                  <a:lnTo>
                    <a:pt x="55895" y="40405"/>
                  </a:lnTo>
                  <a:lnTo>
                    <a:pt x="50436" y="25883"/>
                  </a:lnTo>
                  <a:cubicBezTo>
                    <a:pt x="50404" y="25243"/>
                    <a:pt x="49519" y="11016"/>
                    <a:pt x="43044" y="5951"/>
                  </a:cubicBezTo>
                  <a:cubicBezTo>
                    <a:pt x="41493" y="4740"/>
                    <a:pt x="39738" y="4131"/>
                    <a:pt x="37809" y="4131"/>
                  </a:cubicBezTo>
                  <a:cubicBezTo>
                    <a:pt x="37231" y="4131"/>
                    <a:pt x="36637" y="4186"/>
                    <a:pt x="36028" y="4295"/>
                  </a:cubicBezTo>
                  <a:lnTo>
                    <a:pt x="359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8"/>
            <p:cNvSpPr/>
            <p:nvPr/>
          </p:nvSpPr>
          <p:spPr>
            <a:xfrm>
              <a:off x="6993025" y="1629286"/>
              <a:ext cx="141470" cy="93860"/>
            </a:xfrm>
            <a:custGeom>
              <a:rect b="b" l="l" r="r" t="t"/>
              <a:pathLst>
                <a:path extrusionOk="0" h="3263" w="4919">
                  <a:moveTo>
                    <a:pt x="1" y="1"/>
                  </a:moveTo>
                  <a:lnTo>
                    <a:pt x="1" y="3263"/>
                  </a:lnTo>
                  <a:cubicBezTo>
                    <a:pt x="1640" y="3033"/>
                    <a:pt x="3279" y="2722"/>
                    <a:pt x="4918" y="2427"/>
                  </a:cubicBezTo>
                  <a:lnTo>
                    <a:pt x="4869" y="1"/>
                  </a:lnTo>
                  <a:close/>
                </a:path>
              </a:pathLst>
            </a:custGeom>
            <a:solidFill>
              <a:srgbClr val="FFA2A1">
                <a:alpha val="44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a:off x="6559820" y="880111"/>
              <a:ext cx="993014" cy="798336"/>
            </a:xfrm>
            <a:custGeom>
              <a:rect b="b" l="l" r="r" t="t"/>
              <a:pathLst>
                <a:path extrusionOk="0" h="26647" w="33145">
                  <a:moveTo>
                    <a:pt x="11819" y="0"/>
                  </a:moveTo>
                  <a:cubicBezTo>
                    <a:pt x="10547" y="0"/>
                    <a:pt x="9259" y="455"/>
                    <a:pt x="8114" y="1471"/>
                  </a:cubicBezTo>
                  <a:cubicBezTo>
                    <a:pt x="6034" y="3310"/>
                    <a:pt x="4957" y="7675"/>
                    <a:pt x="7102" y="9711"/>
                  </a:cubicBezTo>
                  <a:lnTo>
                    <a:pt x="7102" y="9711"/>
                  </a:lnTo>
                  <a:cubicBezTo>
                    <a:pt x="6647" y="9546"/>
                    <a:pt x="6156" y="9471"/>
                    <a:pt x="5656" y="9471"/>
                  </a:cubicBezTo>
                  <a:cubicBezTo>
                    <a:pt x="4263" y="9471"/>
                    <a:pt x="2797" y="10051"/>
                    <a:pt x="1837" y="10896"/>
                  </a:cubicBezTo>
                  <a:cubicBezTo>
                    <a:pt x="886" y="11732"/>
                    <a:pt x="1" y="13175"/>
                    <a:pt x="132" y="14502"/>
                  </a:cubicBezTo>
                  <a:cubicBezTo>
                    <a:pt x="443" y="17551"/>
                    <a:pt x="3672" y="18092"/>
                    <a:pt x="5738" y="18846"/>
                  </a:cubicBezTo>
                  <a:cubicBezTo>
                    <a:pt x="4181" y="20715"/>
                    <a:pt x="2705" y="22993"/>
                    <a:pt x="4984" y="25173"/>
                  </a:cubicBezTo>
                  <a:cubicBezTo>
                    <a:pt x="6065" y="26199"/>
                    <a:pt x="7415" y="26646"/>
                    <a:pt x="8781" y="26646"/>
                  </a:cubicBezTo>
                  <a:cubicBezTo>
                    <a:pt x="10603" y="26646"/>
                    <a:pt x="12453" y="25850"/>
                    <a:pt x="13737" y="24567"/>
                  </a:cubicBezTo>
                  <a:lnTo>
                    <a:pt x="19408" y="24567"/>
                  </a:lnTo>
                  <a:cubicBezTo>
                    <a:pt x="20691" y="25850"/>
                    <a:pt x="22542" y="26646"/>
                    <a:pt x="24364" y="26646"/>
                  </a:cubicBezTo>
                  <a:cubicBezTo>
                    <a:pt x="25730" y="26646"/>
                    <a:pt x="27079" y="26199"/>
                    <a:pt x="28161" y="25173"/>
                  </a:cubicBezTo>
                  <a:cubicBezTo>
                    <a:pt x="30439" y="22993"/>
                    <a:pt x="28964" y="20715"/>
                    <a:pt x="27407" y="18846"/>
                  </a:cubicBezTo>
                  <a:cubicBezTo>
                    <a:pt x="29472" y="18092"/>
                    <a:pt x="32701" y="17551"/>
                    <a:pt x="33013" y="14502"/>
                  </a:cubicBezTo>
                  <a:cubicBezTo>
                    <a:pt x="33144" y="13175"/>
                    <a:pt x="32259" y="11732"/>
                    <a:pt x="31292" y="10896"/>
                  </a:cubicBezTo>
                  <a:cubicBezTo>
                    <a:pt x="30341" y="10051"/>
                    <a:pt x="28879" y="9471"/>
                    <a:pt x="27485" y="9471"/>
                  </a:cubicBezTo>
                  <a:cubicBezTo>
                    <a:pt x="26913" y="9471"/>
                    <a:pt x="26352" y="9569"/>
                    <a:pt x="25843" y="9786"/>
                  </a:cubicBezTo>
                  <a:lnTo>
                    <a:pt x="25843" y="9786"/>
                  </a:lnTo>
                  <a:cubicBezTo>
                    <a:pt x="26239" y="9399"/>
                    <a:pt x="26534" y="8913"/>
                    <a:pt x="26686" y="8372"/>
                  </a:cubicBezTo>
                  <a:cubicBezTo>
                    <a:pt x="27243" y="6602"/>
                    <a:pt x="26866" y="4487"/>
                    <a:pt x="26014" y="2881"/>
                  </a:cubicBezTo>
                  <a:cubicBezTo>
                    <a:pt x="25555" y="2012"/>
                    <a:pt x="24834" y="1340"/>
                    <a:pt x="23949" y="931"/>
                  </a:cubicBezTo>
                  <a:cubicBezTo>
                    <a:pt x="23287" y="662"/>
                    <a:pt x="22581" y="524"/>
                    <a:pt x="21874" y="524"/>
                  </a:cubicBezTo>
                  <a:cubicBezTo>
                    <a:pt x="21459" y="524"/>
                    <a:pt x="21044" y="571"/>
                    <a:pt x="20637" y="668"/>
                  </a:cubicBezTo>
                  <a:cubicBezTo>
                    <a:pt x="19654" y="898"/>
                    <a:pt x="18703" y="1291"/>
                    <a:pt x="17835" y="1816"/>
                  </a:cubicBezTo>
                  <a:cubicBezTo>
                    <a:pt x="17769" y="1848"/>
                    <a:pt x="16740" y="2518"/>
                    <a:pt x="16753" y="2537"/>
                  </a:cubicBezTo>
                  <a:lnTo>
                    <a:pt x="16753" y="2537"/>
                  </a:lnTo>
                  <a:cubicBezTo>
                    <a:pt x="15472" y="956"/>
                    <a:pt x="13663" y="0"/>
                    <a:pt x="11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a:off x="6535283" y="860247"/>
              <a:ext cx="1060753" cy="838512"/>
            </a:xfrm>
            <a:custGeom>
              <a:rect b="b" l="l" r="r" t="t"/>
              <a:pathLst>
                <a:path extrusionOk="0" h="27988" w="35406">
                  <a:moveTo>
                    <a:pt x="18069" y="3676"/>
                  </a:moveTo>
                  <a:cubicBezTo>
                    <a:pt x="18006" y="3720"/>
                    <a:pt x="17979" y="3761"/>
                    <a:pt x="17988" y="3761"/>
                  </a:cubicBezTo>
                  <a:cubicBezTo>
                    <a:pt x="17994" y="3761"/>
                    <a:pt x="18021" y="3738"/>
                    <a:pt x="18069" y="3676"/>
                  </a:cubicBezTo>
                  <a:close/>
                  <a:moveTo>
                    <a:pt x="12680" y="1345"/>
                  </a:moveTo>
                  <a:cubicBezTo>
                    <a:pt x="12823" y="1345"/>
                    <a:pt x="12967" y="1351"/>
                    <a:pt x="13113" y="1364"/>
                  </a:cubicBezTo>
                  <a:cubicBezTo>
                    <a:pt x="14703" y="1512"/>
                    <a:pt x="16096" y="2479"/>
                    <a:pt x="17096" y="3692"/>
                  </a:cubicBezTo>
                  <a:cubicBezTo>
                    <a:pt x="17207" y="3828"/>
                    <a:pt x="17362" y="3888"/>
                    <a:pt x="17522" y="3888"/>
                  </a:cubicBezTo>
                  <a:cubicBezTo>
                    <a:pt x="17766" y="3888"/>
                    <a:pt x="18024" y="3752"/>
                    <a:pt x="18162" y="3544"/>
                  </a:cubicBezTo>
                  <a:lnTo>
                    <a:pt x="18162" y="3544"/>
                  </a:lnTo>
                  <a:cubicBezTo>
                    <a:pt x="18125" y="3600"/>
                    <a:pt x="18094" y="3644"/>
                    <a:pt x="18069" y="3676"/>
                  </a:cubicBezTo>
                  <a:lnTo>
                    <a:pt x="18069" y="3676"/>
                  </a:lnTo>
                  <a:cubicBezTo>
                    <a:pt x="18078" y="3670"/>
                    <a:pt x="18087" y="3665"/>
                    <a:pt x="18096" y="3659"/>
                  </a:cubicBezTo>
                  <a:cubicBezTo>
                    <a:pt x="18178" y="3610"/>
                    <a:pt x="18260" y="3544"/>
                    <a:pt x="18342" y="3479"/>
                  </a:cubicBezTo>
                  <a:lnTo>
                    <a:pt x="18801" y="3183"/>
                  </a:lnTo>
                  <a:cubicBezTo>
                    <a:pt x="19244" y="2905"/>
                    <a:pt x="19719" y="2659"/>
                    <a:pt x="20211" y="2446"/>
                  </a:cubicBezTo>
                  <a:cubicBezTo>
                    <a:pt x="21015" y="2104"/>
                    <a:pt x="21905" y="1867"/>
                    <a:pt x="22787" y="1867"/>
                  </a:cubicBezTo>
                  <a:cubicBezTo>
                    <a:pt x="23343" y="1867"/>
                    <a:pt x="23897" y="1962"/>
                    <a:pt x="24423" y="2184"/>
                  </a:cubicBezTo>
                  <a:cubicBezTo>
                    <a:pt x="24423" y="2184"/>
                    <a:pt x="24423" y="2184"/>
                    <a:pt x="24423" y="2184"/>
                  </a:cubicBezTo>
                  <a:lnTo>
                    <a:pt x="24423" y="2184"/>
                  </a:lnTo>
                  <a:cubicBezTo>
                    <a:pt x="24445" y="2195"/>
                    <a:pt x="24467" y="2206"/>
                    <a:pt x="24489" y="2215"/>
                  </a:cubicBezTo>
                  <a:lnTo>
                    <a:pt x="24489" y="2215"/>
                  </a:lnTo>
                  <a:cubicBezTo>
                    <a:pt x="26034" y="2983"/>
                    <a:pt x="26754" y="4600"/>
                    <a:pt x="27013" y="6249"/>
                  </a:cubicBezTo>
                  <a:cubicBezTo>
                    <a:pt x="27196" y="7410"/>
                    <a:pt x="27098" y="8977"/>
                    <a:pt x="26264" y="9898"/>
                  </a:cubicBezTo>
                  <a:lnTo>
                    <a:pt x="26264" y="9898"/>
                  </a:lnTo>
                  <a:cubicBezTo>
                    <a:pt x="25870" y="10081"/>
                    <a:pt x="25498" y="10327"/>
                    <a:pt x="25161" y="10641"/>
                  </a:cubicBezTo>
                  <a:cubicBezTo>
                    <a:pt x="24756" y="11032"/>
                    <a:pt x="25091" y="11817"/>
                    <a:pt x="25614" y="11817"/>
                  </a:cubicBezTo>
                  <a:cubicBezTo>
                    <a:pt x="25684" y="11817"/>
                    <a:pt x="25758" y="11803"/>
                    <a:pt x="25833" y="11772"/>
                  </a:cubicBezTo>
                  <a:cubicBezTo>
                    <a:pt x="26285" y="11586"/>
                    <a:pt x="26671" y="11335"/>
                    <a:pt x="26998" y="11035"/>
                  </a:cubicBezTo>
                  <a:lnTo>
                    <a:pt x="26998" y="11035"/>
                  </a:lnTo>
                  <a:cubicBezTo>
                    <a:pt x="27409" y="10866"/>
                    <a:pt x="27854" y="10790"/>
                    <a:pt x="28309" y="10790"/>
                  </a:cubicBezTo>
                  <a:cubicBezTo>
                    <a:pt x="29714" y="10790"/>
                    <a:pt x="31212" y="11517"/>
                    <a:pt x="32078" y="12477"/>
                  </a:cubicBezTo>
                  <a:cubicBezTo>
                    <a:pt x="32914" y="13428"/>
                    <a:pt x="33422" y="14690"/>
                    <a:pt x="32947" y="15936"/>
                  </a:cubicBezTo>
                  <a:cubicBezTo>
                    <a:pt x="32603" y="16805"/>
                    <a:pt x="31849" y="17362"/>
                    <a:pt x="31045" y="17755"/>
                  </a:cubicBezTo>
                  <a:cubicBezTo>
                    <a:pt x="30078" y="18247"/>
                    <a:pt x="29029" y="18493"/>
                    <a:pt x="28029" y="18854"/>
                  </a:cubicBezTo>
                  <a:cubicBezTo>
                    <a:pt x="27538" y="19001"/>
                    <a:pt x="27374" y="19624"/>
                    <a:pt x="27734" y="20001"/>
                  </a:cubicBezTo>
                  <a:cubicBezTo>
                    <a:pt x="28554" y="20984"/>
                    <a:pt x="29619" y="22296"/>
                    <a:pt x="29439" y="23689"/>
                  </a:cubicBezTo>
                  <a:cubicBezTo>
                    <a:pt x="29259" y="25099"/>
                    <a:pt x="27767" y="26131"/>
                    <a:pt x="26472" y="26475"/>
                  </a:cubicBezTo>
                  <a:cubicBezTo>
                    <a:pt x="26032" y="26578"/>
                    <a:pt x="25585" y="26629"/>
                    <a:pt x="25137" y="26629"/>
                  </a:cubicBezTo>
                  <a:cubicBezTo>
                    <a:pt x="24301" y="26629"/>
                    <a:pt x="23465" y="26451"/>
                    <a:pt x="22686" y="26098"/>
                  </a:cubicBezTo>
                  <a:cubicBezTo>
                    <a:pt x="22063" y="25836"/>
                    <a:pt x="21489" y="25459"/>
                    <a:pt x="20981" y="25017"/>
                  </a:cubicBezTo>
                  <a:cubicBezTo>
                    <a:pt x="20670" y="24738"/>
                    <a:pt x="20440" y="24558"/>
                    <a:pt x="20030" y="24541"/>
                  </a:cubicBezTo>
                  <a:cubicBezTo>
                    <a:pt x="19484" y="24536"/>
                    <a:pt x="18938" y="24534"/>
                    <a:pt x="18391" y="24534"/>
                  </a:cubicBezTo>
                  <a:cubicBezTo>
                    <a:pt x="17299" y="24534"/>
                    <a:pt x="16206" y="24541"/>
                    <a:pt x="15113" y="24541"/>
                  </a:cubicBezTo>
                  <a:lnTo>
                    <a:pt x="14556" y="24541"/>
                  </a:lnTo>
                  <a:cubicBezTo>
                    <a:pt x="14228" y="24574"/>
                    <a:pt x="14064" y="24754"/>
                    <a:pt x="13834" y="24967"/>
                  </a:cubicBezTo>
                  <a:cubicBezTo>
                    <a:pt x="13572" y="25213"/>
                    <a:pt x="13294" y="25426"/>
                    <a:pt x="12982" y="25607"/>
                  </a:cubicBezTo>
                  <a:cubicBezTo>
                    <a:pt x="11950" y="26285"/>
                    <a:pt x="10730" y="26644"/>
                    <a:pt x="9485" y="26644"/>
                  </a:cubicBezTo>
                  <a:cubicBezTo>
                    <a:pt x="9405" y="26644"/>
                    <a:pt x="9325" y="26642"/>
                    <a:pt x="9245" y="26639"/>
                  </a:cubicBezTo>
                  <a:cubicBezTo>
                    <a:pt x="7737" y="26557"/>
                    <a:pt x="5983" y="25672"/>
                    <a:pt x="5442" y="24181"/>
                  </a:cubicBezTo>
                  <a:cubicBezTo>
                    <a:pt x="4868" y="22656"/>
                    <a:pt x="6131" y="21116"/>
                    <a:pt x="7032" y="20017"/>
                  </a:cubicBezTo>
                  <a:cubicBezTo>
                    <a:pt x="7393" y="19640"/>
                    <a:pt x="7229" y="19017"/>
                    <a:pt x="6737" y="18870"/>
                  </a:cubicBezTo>
                  <a:cubicBezTo>
                    <a:pt x="5098" y="18280"/>
                    <a:pt x="2869" y="17919"/>
                    <a:pt x="1951" y="16247"/>
                  </a:cubicBezTo>
                  <a:cubicBezTo>
                    <a:pt x="705" y="13953"/>
                    <a:pt x="3049" y="11576"/>
                    <a:pt x="5147" y="11018"/>
                  </a:cubicBezTo>
                  <a:cubicBezTo>
                    <a:pt x="5577" y="10899"/>
                    <a:pt x="6033" y="10828"/>
                    <a:pt x="6483" y="10828"/>
                  </a:cubicBezTo>
                  <a:cubicBezTo>
                    <a:pt x="6880" y="10828"/>
                    <a:pt x="7273" y="10883"/>
                    <a:pt x="7640" y="11011"/>
                  </a:cubicBezTo>
                  <a:lnTo>
                    <a:pt x="7640" y="11011"/>
                  </a:lnTo>
                  <a:cubicBezTo>
                    <a:pt x="8019" y="11332"/>
                    <a:pt x="8455" y="11591"/>
                    <a:pt x="8933" y="11772"/>
                  </a:cubicBezTo>
                  <a:cubicBezTo>
                    <a:pt x="9009" y="11803"/>
                    <a:pt x="9082" y="11817"/>
                    <a:pt x="9152" y="11817"/>
                  </a:cubicBezTo>
                  <a:cubicBezTo>
                    <a:pt x="9675" y="11817"/>
                    <a:pt x="10008" y="11032"/>
                    <a:pt x="9589" y="10641"/>
                  </a:cubicBezTo>
                  <a:cubicBezTo>
                    <a:pt x="9210" y="10286"/>
                    <a:pt x="8784" y="10017"/>
                    <a:pt x="8329" y="9826"/>
                  </a:cubicBezTo>
                  <a:lnTo>
                    <a:pt x="8329" y="9826"/>
                  </a:lnTo>
                  <a:cubicBezTo>
                    <a:pt x="7238" y="8712"/>
                    <a:pt x="7272" y="6787"/>
                    <a:pt x="7737" y="5314"/>
                  </a:cubicBezTo>
                  <a:cubicBezTo>
                    <a:pt x="8448" y="3103"/>
                    <a:pt x="10311" y="1345"/>
                    <a:pt x="12680" y="1345"/>
                  </a:cubicBezTo>
                  <a:close/>
                  <a:moveTo>
                    <a:pt x="12673" y="0"/>
                  </a:moveTo>
                  <a:cubicBezTo>
                    <a:pt x="11327" y="0"/>
                    <a:pt x="10010" y="433"/>
                    <a:pt x="8933" y="1266"/>
                  </a:cubicBezTo>
                  <a:cubicBezTo>
                    <a:pt x="6803" y="2872"/>
                    <a:pt x="5672" y="5888"/>
                    <a:pt x="6180" y="8494"/>
                  </a:cubicBezTo>
                  <a:cubicBezTo>
                    <a:pt x="6242" y="8832"/>
                    <a:pt x="6343" y="9155"/>
                    <a:pt x="6478" y="9460"/>
                  </a:cubicBezTo>
                  <a:lnTo>
                    <a:pt x="6478" y="9460"/>
                  </a:lnTo>
                  <a:cubicBezTo>
                    <a:pt x="6459" y="9460"/>
                    <a:pt x="6440" y="9460"/>
                    <a:pt x="6421" y="9460"/>
                  </a:cubicBezTo>
                  <a:cubicBezTo>
                    <a:pt x="4718" y="9460"/>
                    <a:pt x="2950" y="10229"/>
                    <a:pt x="1820" y="11428"/>
                  </a:cubicBezTo>
                  <a:cubicBezTo>
                    <a:pt x="705" y="12608"/>
                    <a:pt x="0" y="14215"/>
                    <a:pt x="361" y="15854"/>
                  </a:cubicBezTo>
                  <a:cubicBezTo>
                    <a:pt x="656" y="17116"/>
                    <a:pt x="1541" y="18100"/>
                    <a:pt x="2639" y="18739"/>
                  </a:cubicBezTo>
                  <a:cubicBezTo>
                    <a:pt x="3508" y="19241"/>
                    <a:pt x="4459" y="19550"/>
                    <a:pt x="5404" y="19859"/>
                  </a:cubicBezTo>
                  <a:lnTo>
                    <a:pt x="5404" y="19859"/>
                  </a:lnTo>
                  <a:cubicBezTo>
                    <a:pt x="4849" y="20591"/>
                    <a:pt x="4358" y="21376"/>
                    <a:pt x="4098" y="22263"/>
                  </a:cubicBezTo>
                  <a:cubicBezTo>
                    <a:pt x="3737" y="23525"/>
                    <a:pt x="4032" y="24886"/>
                    <a:pt x="4885" y="25869"/>
                  </a:cubicBezTo>
                  <a:cubicBezTo>
                    <a:pt x="6065" y="27303"/>
                    <a:pt x="7830" y="27984"/>
                    <a:pt x="9620" y="27984"/>
                  </a:cubicBezTo>
                  <a:cubicBezTo>
                    <a:pt x="10265" y="27984"/>
                    <a:pt x="10914" y="27895"/>
                    <a:pt x="11540" y="27721"/>
                  </a:cubicBezTo>
                  <a:cubicBezTo>
                    <a:pt x="12759" y="27386"/>
                    <a:pt x="13879" y="26767"/>
                    <a:pt x="14820" y="25918"/>
                  </a:cubicBezTo>
                  <a:lnTo>
                    <a:pt x="19943" y="25918"/>
                  </a:lnTo>
                  <a:cubicBezTo>
                    <a:pt x="21365" y="27215"/>
                    <a:pt x="23256" y="27988"/>
                    <a:pt x="25176" y="27988"/>
                  </a:cubicBezTo>
                  <a:cubicBezTo>
                    <a:pt x="25542" y="27988"/>
                    <a:pt x="25910" y="27959"/>
                    <a:pt x="26276" y="27902"/>
                  </a:cubicBezTo>
                  <a:cubicBezTo>
                    <a:pt x="28701" y="27525"/>
                    <a:pt x="31177" y="25426"/>
                    <a:pt x="30767" y="22771"/>
                  </a:cubicBezTo>
                  <a:cubicBezTo>
                    <a:pt x="30593" y="21676"/>
                    <a:pt x="30003" y="20724"/>
                    <a:pt x="29335" y="19855"/>
                  </a:cubicBezTo>
                  <a:lnTo>
                    <a:pt x="29335" y="19855"/>
                  </a:lnTo>
                  <a:cubicBezTo>
                    <a:pt x="31320" y="19186"/>
                    <a:pt x="33437" y="18479"/>
                    <a:pt x="34242" y="16362"/>
                  </a:cubicBezTo>
                  <a:cubicBezTo>
                    <a:pt x="35405" y="13280"/>
                    <a:pt x="32570" y="10281"/>
                    <a:pt x="29734" y="9625"/>
                  </a:cubicBezTo>
                  <a:cubicBezTo>
                    <a:pt x="29273" y="9522"/>
                    <a:pt x="28802" y="9465"/>
                    <a:pt x="28336" y="9465"/>
                  </a:cubicBezTo>
                  <a:cubicBezTo>
                    <a:pt x="28240" y="9465"/>
                    <a:pt x="28145" y="9468"/>
                    <a:pt x="28050" y="9473"/>
                  </a:cubicBezTo>
                  <a:lnTo>
                    <a:pt x="28050" y="9473"/>
                  </a:lnTo>
                  <a:cubicBezTo>
                    <a:pt x="28424" y="8527"/>
                    <a:pt x="28517" y="7438"/>
                    <a:pt x="28390" y="6396"/>
                  </a:cubicBezTo>
                  <a:cubicBezTo>
                    <a:pt x="28145" y="4244"/>
                    <a:pt x="27171" y="2011"/>
                    <a:pt x="25129" y="1036"/>
                  </a:cubicBezTo>
                  <a:lnTo>
                    <a:pt x="25129" y="1036"/>
                  </a:lnTo>
                  <a:cubicBezTo>
                    <a:pt x="25118" y="1030"/>
                    <a:pt x="25107" y="1025"/>
                    <a:pt x="25095" y="1020"/>
                  </a:cubicBezTo>
                  <a:lnTo>
                    <a:pt x="25095" y="1020"/>
                  </a:lnTo>
                  <a:cubicBezTo>
                    <a:pt x="25095" y="1020"/>
                    <a:pt x="25095" y="1020"/>
                    <a:pt x="25095" y="1020"/>
                  </a:cubicBezTo>
                  <a:cubicBezTo>
                    <a:pt x="25071" y="1008"/>
                    <a:pt x="25047" y="998"/>
                    <a:pt x="25022" y="989"/>
                  </a:cubicBezTo>
                  <a:lnTo>
                    <a:pt x="25022" y="989"/>
                  </a:lnTo>
                  <a:cubicBezTo>
                    <a:pt x="24272" y="679"/>
                    <a:pt x="23503" y="539"/>
                    <a:pt x="22733" y="539"/>
                  </a:cubicBezTo>
                  <a:cubicBezTo>
                    <a:pt x="21758" y="539"/>
                    <a:pt x="20781" y="763"/>
                    <a:pt x="19834" y="1151"/>
                  </a:cubicBezTo>
                  <a:cubicBezTo>
                    <a:pt x="19211" y="1397"/>
                    <a:pt x="18604" y="1708"/>
                    <a:pt x="18047" y="2069"/>
                  </a:cubicBezTo>
                  <a:cubicBezTo>
                    <a:pt x="17932" y="2140"/>
                    <a:pt x="17799" y="2214"/>
                    <a:pt x="17666" y="2293"/>
                  </a:cubicBezTo>
                  <a:lnTo>
                    <a:pt x="17666" y="2293"/>
                  </a:lnTo>
                  <a:cubicBezTo>
                    <a:pt x="16636" y="1207"/>
                    <a:pt x="15283" y="378"/>
                    <a:pt x="13802" y="102"/>
                  </a:cubicBezTo>
                  <a:cubicBezTo>
                    <a:pt x="13426" y="34"/>
                    <a:pt x="13049" y="0"/>
                    <a:pt x="12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a:off x="6763636" y="1162661"/>
              <a:ext cx="579001" cy="515007"/>
            </a:xfrm>
            <a:custGeom>
              <a:rect b="b" l="l" r="r" t="t"/>
              <a:pathLst>
                <a:path extrusionOk="0" h="17190" w="19326">
                  <a:moveTo>
                    <a:pt x="9512" y="1"/>
                  </a:moveTo>
                  <a:cubicBezTo>
                    <a:pt x="9434" y="1"/>
                    <a:pt x="9356" y="3"/>
                    <a:pt x="9278" y="7"/>
                  </a:cubicBezTo>
                  <a:cubicBezTo>
                    <a:pt x="5819" y="170"/>
                    <a:pt x="3180" y="3973"/>
                    <a:pt x="3262" y="8563"/>
                  </a:cubicBezTo>
                  <a:cubicBezTo>
                    <a:pt x="2849" y="8210"/>
                    <a:pt x="2355" y="8018"/>
                    <a:pt x="1880" y="8018"/>
                  </a:cubicBezTo>
                  <a:cubicBezTo>
                    <a:pt x="1582" y="8018"/>
                    <a:pt x="1292" y="8094"/>
                    <a:pt x="1033" y="8251"/>
                  </a:cubicBezTo>
                  <a:cubicBezTo>
                    <a:pt x="180" y="8792"/>
                    <a:pt x="0" y="10054"/>
                    <a:pt x="639" y="11071"/>
                  </a:cubicBezTo>
                  <a:cubicBezTo>
                    <a:pt x="1084" y="11778"/>
                    <a:pt x="1814" y="12175"/>
                    <a:pt x="2505" y="12175"/>
                  </a:cubicBezTo>
                  <a:cubicBezTo>
                    <a:pt x="2807" y="12175"/>
                    <a:pt x="3101" y="12099"/>
                    <a:pt x="3360" y="11939"/>
                  </a:cubicBezTo>
                  <a:cubicBezTo>
                    <a:pt x="3492" y="11841"/>
                    <a:pt x="3623" y="11726"/>
                    <a:pt x="3721" y="11595"/>
                  </a:cubicBezTo>
                  <a:cubicBezTo>
                    <a:pt x="4710" y="14882"/>
                    <a:pt x="7143" y="17190"/>
                    <a:pt x="9887" y="17190"/>
                  </a:cubicBezTo>
                  <a:cubicBezTo>
                    <a:pt x="9962" y="17190"/>
                    <a:pt x="10038" y="17188"/>
                    <a:pt x="10114" y="17185"/>
                  </a:cubicBezTo>
                  <a:cubicBezTo>
                    <a:pt x="12949" y="17037"/>
                    <a:pt x="15211" y="14496"/>
                    <a:pt x="15916" y="11087"/>
                  </a:cubicBezTo>
                  <a:cubicBezTo>
                    <a:pt x="16047" y="11218"/>
                    <a:pt x="16211" y="11317"/>
                    <a:pt x="16375" y="11382"/>
                  </a:cubicBezTo>
                  <a:cubicBezTo>
                    <a:pt x="16567" y="11458"/>
                    <a:pt x="16765" y="11494"/>
                    <a:pt x="16963" y="11494"/>
                  </a:cubicBezTo>
                  <a:cubicBezTo>
                    <a:pt x="17748" y="11494"/>
                    <a:pt x="18530" y="10928"/>
                    <a:pt x="18883" y="10038"/>
                  </a:cubicBezTo>
                  <a:cubicBezTo>
                    <a:pt x="19326" y="8907"/>
                    <a:pt x="18916" y="7710"/>
                    <a:pt x="17981" y="7333"/>
                  </a:cubicBezTo>
                  <a:cubicBezTo>
                    <a:pt x="17788" y="7267"/>
                    <a:pt x="17588" y="7235"/>
                    <a:pt x="17391" y="7235"/>
                  </a:cubicBezTo>
                  <a:cubicBezTo>
                    <a:pt x="16905" y="7235"/>
                    <a:pt x="16430" y="7431"/>
                    <a:pt x="16080" y="7792"/>
                  </a:cubicBezTo>
                  <a:cubicBezTo>
                    <a:pt x="15680" y="3388"/>
                    <a:pt x="12838" y="1"/>
                    <a:pt x="9512" y="1"/>
                  </a:cubicBez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a:off x="6764115" y="1158916"/>
              <a:ext cx="581967" cy="522527"/>
            </a:xfrm>
            <a:custGeom>
              <a:rect b="b" l="l" r="r" t="t"/>
              <a:pathLst>
                <a:path extrusionOk="0" h="17441" w="19425">
                  <a:moveTo>
                    <a:pt x="9510" y="257"/>
                  </a:moveTo>
                  <a:cubicBezTo>
                    <a:pt x="12740" y="257"/>
                    <a:pt x="15533" y="3579"/>
                    <a:pt x="15933" y="7934"/>
                  </a:cubicBezTo>
                  <a:lnTo>
                    <a:pt x="15966" y="8212"/>
                  </a:lnTo>
                  <a:lnTo>
                    <a:pt x="16162" y="8016"/>
                  </a:lnTo>
                  <a:cubicBezTo>
                    <a:pt x="16488" y="7678"/>
                    <a:pt x="16922" y="7498"/>
                    <a:pt x="17369" y="7498"/>
                  </a:cubicBezTo>
                  <a:cubicBezTo>
                    <a:pt x="17551" y="7498"/>
                    <a:pt x="17736" y="7528"/>
                    <a:pt x="17916" y="7590"/>
                  </a:cubicBezTo>
                  <a:cubicBezTo>
                    <a:pt x="18342" y="7770"/>
                    <a:pt x="18670" y="8131"/>
                    <a:pt x="18801" y="8573"/>
                  </a:cubicBezTo>
                  <a:cubicBezTo>
                    <a:pt x="19113" y="9622"/>
                    <a:pt x="18670" y="10737"/>
                    <a:pt x="17736" y="11278"/>
                  </a:cubicBezTo>
                  <a:cubicBezTo>
                    <a:pt x="17494" y="11423"/>
                    <a:pt x="17229" y="11494"/>
                    <a:pt x="16962" y="11494"/>
                  </a:cubicBezTo>
                  <a:cubicBezTo>
                    <a:pt x="16776" y="11494"/>
                    <a:pt x="16590" y="11460"/>
                    <a:pt x="16408" y="11392"/>
                  </a:cubicBezTo>
                  <a:cubicBezTo>
                    <a:pt x="16244" y="11327"/>
                    <a:pt x="16113" y="11228"/>
                    <a:pt x="15982" y="11114"/>
                  </a:cubicBezTo>
                  <a:lnTo>
                    <a:pt x="15802" y="10950"/>
                  </a:lnTo>
                  <a:lnTo>
                    <a:pt x="15753" y="11196"/>
                  </a:lnTo>
                  <a:cubicBezTo>
                    <a:pt x="15048" y="14638"/>
                    <a:pt x="12802" y="17047"/>
                    <a:pt x="10081" y="17179"/>
                  </a:cubicBezTo>
                  <a:cubicBezTo>
                    <a:pt x="10005" y="17182"/>
                    <a:pt x="9929" y="17184"/>
                    <a:pt x="9853" y="17184"/>
                  </a:cubicBezTo>
                  <a:cubicBezTo>
                    <a:pt x="7237" y="17184"/>
                    <a:pt x="4840" y="15001"/>
                    <a:pt x="3836" y="11687"/>
                  </a:cubicBezTo>
                  <a:lnTo>
                    <a:pt x="3771" y="11442"/>
                  </a:lnTo>
                  <a:lnTo>
                    <a:pt x="3607" y="11638"/>
                  </a:lnTo>
                  <a:cubicBezTo>
                    <a:pt x="3508" y="11753"/>
                    <a:pt x="3394" y="11868"/>
                    <a:pt x="3262" y="11950"/>
                  </a:cubicBezTo>
                  <a:cubicBezTo>
                    <a:pt x="3023" y="12100"/>
                    <a:pt x="2746" y="12176"/>
                    <a:pt x="2467" y="12176"/>
                  </a:cubicBezTo>
                  <a:cubicBezTo>
                    <a:pt x="2288" y="12176"/>
                    <a:pt x="2108" y="12145"/>
                    <a:pt x="1935" y="12081"/>
                  </a:cubicBezTo>
                  <a:cubicBezTo>
                    <a:pt x="918" y="11720"/>
                    <a:pt x="279" y="10704"/>
                    <a:pt x="394" y="9622"/>
                  </a:cubicBezTo>
                  <a:cubicBezTo>
                    <a:pt x="443" y="9163"/>
                    <a:pt x="689" y="8753"/>
                    <a:pt x="1082" y="8491"/>
                  </a:cubicBezTo>
                  <a:cubicBezTo>
                    <a:pt x="1320" y="8344"/>
                    <a:pt x="1589" y="8271"/>
                    <a:pt x="1868" y="8271"/>
                  </a:cubicBezTo>
                  <a:cubicBezTo>
                    <a:pt x="2302" y="8271"/>
                    <a:pt x="2758" y="8447"/>
                    <a:pt x="3148" y="8786"/>
                  </a:cubicBezTo>
                  <a:lnTo>
                    <a:pt x="3377" y="8999"/>
                  </a:lnTo>
                  <a:lnTo>
                    <a:pt x="3377" y="8688"/>
                  </a:lnTo>
                  <a:cubicBezTo>
                    <a:pt x="3295" y="4131"/>
                    <a:pt x="5885" y="427"/>
                    <a:pt x="9278" y="263"/>
                  </a:cubicBezTo>
                  <a:cubicBezTo>
                    <a:pt x="9356" y="259"/>
                    <a:pt x="9433" y="257"/>
                    <a:pt x="9510" y="257"/>
                  </a:cubicBezTo>
                  <a:close/>
                  <a:moveTo>
                    <a:pt x="9262" y="0"/>
                  </a:moveTo>
                  <a:cubicBezTo>
                    <a:pt x="5787" y="164"/>
                    <a:pt x="3131" y="3836"/>
                    <a:pt x="3115" y="8426"/>
                  </a:cubicBezTo>
                  <a:cubicBezTo>
                    <a:pt x="2721" y="8151"/>
                    <a:pt x="2286" y="8009"/>
                    <a:pt x="1870" y="8009"/>
                  </a:cubicBezTo>
                  <a:cubicBezTo>
                    <a:pt x="1542" y="8009"/>
                    <a:pt x="1226" y="8097"/>
                    <a:pt x="951" y="8278"/>
                  </a:cubicBezTo>
                  <a:cubicBezTo>
                    <a:pt x="492" y="8573"/>
                    <a:pt x="181" y="9048"/>
                    <a:pt x="132" y="9606"/>
                  </a:cubicBezTo>
                  <a:cubicBezTo>
                    <a:pt x="1" y="10802"/>
                    <a:pt x="722" y="11950"/>
                    <a:pt x="1869" y="12343"/>
                  </a:cubicBezTo>
                  <a:cubicBezTo>
                    <a:pt x="2060" y="12411"/>
                    <a:pt x="2261" y="12444"/>
                    <a:pt x="2461" y="12444"/>
                  </a:cubicBezTo>
                  <a:cubicBezTo>
                    <a:pt x="2793" y="12444"/>
                    <a:pt x="3124" y="12353"/>
                    <a:pt x="3410" y="12179"/>
                  </a:cubicBezTo>
                  <a:cubicBezTo>
                    <a:pt x="3492" y="12130"/>
                    <a:pt x="3574" y="12064"/>
                    <a:pt x="3656" y="11982"/>
                  </a:cubicBezTo>
                  <a:cubicBezTo>
                    <a:pt x="4738" y="15294"/>
                    <a:pt x="7180" y="17441"/>
                    <a:pt x="9852" y="17441"/>
                  </a:cubicBezTo>
                  <a:lnTo>
                    <a:pt x="10098" y="17441"/>
                  </a:lnTo>
                  <a:cubicBezTo>
                    <a:pt x="12851" y="17310"/>
                    <a:pt x="15195" y="14917"/>
                    <a:pt x="15982" y="11458"/>
                  </a:cubicBezTo>
                  <a:cubicBezTo>
                    <a:pt x="16080" y="11524"/>
                    <a:pt x="16195" y="11589"/>
                    <a:pt x="16326" y="11638"/>
                  </a:cubicBezTo>
                  <a:cubicBezTo>
                    <a:pt x="16532" y="11718"/>
                    <a:pt x="16746" y="11757"/>
                    <a:pt x="16960" y="11757"/>
                  </a:cubicBezTo>
                  <a:cubicBezTo>
                    <a:pt x="17273" y="11757"/>
                    <a:pt x="17585" y="11673"/>
                    <a:pt x="17867" y="11507"/>
                  </a:cubicBezTo>
                  <a:cubicBezTo>
                    <a:pt x="18933" y="10901"/>
                    <a:pt x="19424" y="9655"/>
                    <a:pt x="19064" y="8491"/>
                  </a:cubicBezTo>
                  <a:cubicBezTo>
                    <a:pt x="18900" y="7967"/>
                    <a:pt x="18506" y="7557"/>
                    <a:pt x="18015" y="7344"/>
                  </a:cubicBezTo>
                  <a:cubicBezTo>
                    <a:pt x="17809" y="7273"/>
                    <a:pt x="17594" y="7239"/>
                    <a:pt x="17380" y="7239"/>
                  </a:cubicBezTo>
                  <a:cubicBezTo>
                    <a:pt x="16947" y="7239"/>
                    <a:pt x="16519" y="7381"/>
                    <a:pt x="16179" y="7655"/>
                  </a:cubicBezTo>
                  <a:cubicBezTo>
                    <a:pt x="15687" y="3279"/>
                    <a:pt x="12802" y="0"/>
                    <a:pt x="9491"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a:off x="7104427" y="1448746"/>
              <a:ext cx="106117" cy="100035"/>
            </a:xfrm>
            <a:custGeom>
              <a:rect b="b" l="l" r="r" t="t"/>
              <a:pathLst>
                <a:path extrusionOk="0" h="3339" w="3542">
                  <a:moveTo>
                    <a:pt x="1771" y="0"/>
                  </a:moveTo>
                  <a:cubicBezTo>
                    <a:pt x="1701" y="0"/>
                    <a:pt x="1630" y="5"/>
                    <a:pt x="1558" y="14"/>
                  </a:cubicBezTo>
                  <a:cubicBezTo>
                    <a:pt x="656" y="128"/>
                    <a:pt x="1" y="964"/>
                    <a:pt x="115" y="1882"/>
                  </a:cubicBezTo>
                  <a:cubicBezTo>
                    <a:pt x="236" y="2729"/>
                    <a:pt x="943" y="3338"/>
                    <a:pt x="1771" y="3338"/>
                  </a:cubicBezTo>
                  <a:cubicBezTo>
                    <a:pt x="1842" y="3338"/>
                    <a:pt x="1913" y="3334"/>
                    <a:pt x="1984" y="3325"/>
                  </a:cubicBezTo>
                  <a:cubicBezTo>
                    <a:pt x="2902" y="3210"/>
                    <a:pt x="3541" y="2374"/>
                    <a:pt x="3427" y="1456"/>
                  </a:cubicBezTo>
                  <a:cubicBezTo>
                    <a:pt x="3321" y="610"/>
                    <a:pt x="2602" y="0"/>
                    <a:pt x="1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6906034" y="1451682"/>
              <a:ext cx="106117" cy="100035"/>
            </a:xfrm>
            <a:custGeom>
              <a:rect b="b" l="l" r="r" t="t"/>
              <a:pathLst>
                <a:path extrusionOk="0" h="3339" w="3542">
                  <a:moveTo>
                    <a:pt x="1771" y="1"/>
                  </a:moveTo>
                  <a:cubicBezTo>
                    <a:pt x="1701" y="1"/>
                    <a:pt x="1629" y="5"/>
                    <a:pt x="1558" y="14"/>
                  </a:cubicBezTo>
                  <a:cubicBezTo>
                    <a:pt x="640" y="129"/>
                    <a:pt x="1" y="965"/>
                    <a:pt x="115" y="1883"/>
                  </a:cubicBezTo>
                  <a:cubicBezTo>
                    <a:pt x="221" y="2729"/>
                    <a:pt x="940" y="3338"/>
                    <a:pt x="1771" y="3338"/>
                  </a:cubicBezTo>
                  <a:cubicBezTo>
                    <a:pt x="1841" y="3338"/>
                    <a:pt x="1912" y="3334"/>
                    <a:pt x="1984" y="3325"/>
                  </a:cubicBezTo>
                  <a:cubicBezTo>
                    <a:pt x="2886" y="3210"/>
                    <a:pt x="3541" y="2374"/>
                    <a:pt x="3426" y="1456"/>
                  </a:cubicBezTo>
                  <a:cubicBezTo>
                    <a:pt x="3321" y="610"/>
                    <a:pt x="2602" y="1"/>
                    <a:pt x="17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8"/>
            <p:cNvSpPr/>
            <p:nvPr/>
          </p:nvSpPr>
          <p:spPr>
            <a:xfrm>
              <a:off x="7014069" y="1492487"/>
              <a:ext cx="91856" cy="49643"/>
            </a:xfrm>
            <a:custGeom>
              <a:rect b="b" l="l" r="r" t="t"/>
              <a:pathLst>
                <a:path extrusionOk="0" h="1657" w="3066">
                  <a:moveTo>
                    <a:pt x="1988" y="1"/>
                  </a:moveTo>
                  <a:cubicBezTo>
                    <a:pt x="1320" y="1"/>
                    <a:pt x="650" y="88"/>
                    <a:pt x="1" y="258"/>
                  </a:cubicBezTo>
                  <a:cubicBezTo>
                    <a:pt x="1" y="258"/>
                    <a:pt x="369" y="1656"/>
                    <a:pt x="1464" y="1656"/>
                  </a:cubicBezTo>
                  <a:cubicBezTo>
                    <a:pt x="1500" y="1656"/>
                    <a:pt x="1537" y="1655"/>
                    <a:pt x="1574" y="1652"/>
                  </a:cubicBezTo>
                  <a:cubicBezTo>
                    <a:pt x="2804" y="1553"/>
                    <a:pt x="2984" y="324"/>
                    <a:pt x="3066" y="78"/>
                  </a:cubicBezTo>
                  <a:cubicBezTo>
                    <a:pt x="2709" y="26"/>
                    <a:pt x="2349" y="1"/>
                    <a:pt x="19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a:off x="6999359" y="1480084"/>
              <a:ext cx="117382" cy="42752"/>
            </a:xfrm>
            <a:custGeom>
              <a:rect b="b" l="l" r="r" t="t"/>
              <a:pathLst>
                <a:path extrusionOk="0" h="1427" w="3918">
                  <a:moveTo>
                    <a:pt x="3655" y="0"/>
                  </a:moveTo>
                  <a:cubicBezTo>
                    <a:pt x="3377" y="738"/>
                    <a:pt x="2852" y="1082"/>
                    <a:pt x="1967" y="1148"/>
                  </a:cubicBezTo>
                  <a:cubicBezTo>
                    <a:pt x="1935" y="1150"/>
                    <a:pt x="1904" y="1151"/>
                    <a:pt x="1873" y="1151"/>
                  </a:cubicBezTo>
                  <a:cubicBezTo>
                    <a:pt x="1106" y="1151"/>
                    <a:pt x="404" y="584"/>
                    <a:pt x="262" y="33"/>
                  </a:cubicBezTo>
                  <a:lnTo>
                    <a:pt x="0" y="99"/>
                  </a:lnTo>
                  <a:cubicBezTo>
                    <a:pt x="164" y="754"/>
                    <a:pt x="951" y="1426"/>
                    <a:pt x="1869" y="1426"/>
                  </a:cubicBezTo>
                  <a:lnTo>
                    <a:pt x="2000" y="1426"/>
                  </a:lnTo>
                  <a:cubicBezTo>
                    <a:pt x="2983" y="1361"/>
                    <a:pt x="3590" y="935"/>
                    <a:pt x="3918" y="99"/>
                  </a:cubicBezTo>
                  <a:lnTo>
                    <a:pt x="36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8"/>
            <p:cNvSpPr/>
            <p:nvPr/>
          </p:nvSpPr>
          <p:spPr>
            <a:xfrm>
              <a:off x="7047474" y="1412315"/>
              <a:ext cx="21152" cy="54527"/>
            </a:xfrm>
            <a:custGeom>
              <a:rect b="b" l="l" r="r" t="t"/>
              <a:pathLst>
                <a:path extrusionOk="0" h="1820" w="706">
                  <a:moveTo>
                    <a:pt x="312" y="0"/>
                  </a:moveTo>
                  <a:lnTo>
                    <a:pt x="0" y="1820"/>
                  </a:lnTo>
                  <a:lnTo>
                    <a:pt x="705" y="1672"/>
                  </a:lnTo>
                  <a:lnTo>
                    <a:pt x="312" y="0"/>
                  </a:lnTo>
                  <a:close/>
                </a:path>
              </a:pathLst>
            </a:custGeom>
            <a:solidFill>
              <a:srgbClr val="A42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8"/>
            <p:cNvSpPr/>
            <p:nvPr/>
          </p:nvSpPr>
          <p:spPr>
            <a:xfrm>
              <a:off x="7042560" y="1411326"/>
              <a:ext cx="26544" cy="60429"/>
            </a:xfrm>
            <a:custGeom>
              <a:rect b="b" l="l" r="r" t="t"/>
              <a:pathLst>
                <a:path extrusionOk="0" h="2017" w="886">
                  <a:moveTo>
                    <a:pt x="345" y="1"/>
                  </a:moveTo>
                  <a:lnTo>
                    <a:pt x="0" y="2017"/>
                  </a:lnTo>
                  <a:lnTo>
                    <a:pt x="0" y="2017"/>
                  </a:lnTo>
                  <a:lnTo>
                    <a:pt x="886" y="1853"/>
                  </a:lnTo>
                  <a:lnTo>
                    <a:pt x="836" y="1574"/>
                  </a:lnTo>
                  <a:lnTo>
                    <a:pt x="345" y="1672"/>
                  </a:lnTo>
                  <a:lnTo>
                    <a:pt x="607" y="50"/>
                  </a:lnTo>
                  <a:lnTo>
                    <a:pt x="3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8"/>
            <p:cNvSpPr/>
            <p:nvPr/>
          </p:nvSpPr>
          <p:spPr>
            <a:xfrm>
              <a:off x="6808815" y="1442275"/>
              <a:ext cx="48625" cy="39307"/>
            </a:xfrm>
            <a:custGeom>
              <a:rect b="b" l="l" r="r" t="t"/>
              <a:pathLst>
                <a:path extrusionOk="0" h="1312" w="1623">
                  <a:moveTo>
                    <a:pt x="164" y="0"/>
                  </a:moveTo>
                  <a:lnTo>
                    <a:pt x="0" y="230"/>
                  </a:lnTo>
                  <a:lnTo>
                    <a:pt x="1459" y="1312"/>
                  </a:lnTo>
                  <a:lnTo>
                    <a:pt x="1623" y="1098"/>
                  </a:lnTo>
                  <a:lnTo>
                    <a:pt x="1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8"/>
            <p:cNvSpPr/>
            <p:nvPr/>
          </p:nvSpPr>
          <p:spPr>
            <a:xfrm>
              <a:off x="7258630" y="1419685"/>
              <a:ext cx="39307" cy="48625"/>
            </a:xfrm>
            <a:custGeom>
              <a:rect b="b" l="l" r="r" t="t"/>
              <a:pathLst>
                <a:path extrusionOk="0" h="1623" w="1312">
                  <a:moveTo>
                    <a:pt x="1082" y="0"/>
                  </a:moveTo>
                  <a:lnTo>
                    <a:pt x="1" y="1459"/>
                  </a:lnTo>
                  <a:lnTo>
                    <a:pt x="214" y="1623"/>
                  </a:lnTo>
                  <a:lnTo>
                    <a:pt x="1312" y="164"/>
                  </a:lnTo>
                  <a:lnTo>
                    <a:pt x="1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a:off x="7133398" y="1281271"/>
              <a:ext cx="83018" cy="30409"/>
            </a:xfrm>
            <a:custGeom>
              <a:rect b="b" l="l" r="r" t="t"/>
              <a:pathLst>
                <a:path extrusionOk="0" h="1015" w="2771">
                  <a:moveTo>
                    <a:pt x="666" y="0"/>
                  </a:moveTo>
                  <a:cubicBezTo>
                    <a:pt x="459" y="0"/>
                    <a:pt x="237" y="19"/>
                    <a:pt x="1" y="63"/>
                  </a:cubicBezTo>
                  <a:lnTo>
                    <a:pt x="50" y="326"/>
                  </a:lnTo>
                  <a:cubicBezTo>
                    <a:pt x="268" y="286"/>
                    <a:pt x="473" y="268"/>
                    <a:pt x="664" y="268"/>
                  </a:cubicBezTo>
                  <a:cubicBezTo>
                    <a:pt x="1877" y="268"/>
                    <a:pt x="2530" y="972"/>
                    <a:pt x="2558" y="1014"/>
                  </a:cubicBezTo>
                  <a:lnTo>
                    <a:pt x="2771" y="834"/>
                  </a:lnTo>
                  <a:cubicBezTo>
                    <a:pt x="2728" y="791"/>
                    <a:pt x="1999"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a:off x="6899653" y="1284956"/>
              <a:ext cx="82030" cy="35053"/>
            </a:xfrm>
            <a:custGeom>
              <a:rect b="b" l="l" r="r" t="t"/>
              <a:pathLst>
                <a:path extrusionOk="0" h="1170" w="2738">
                  <a:moveTo>
                    <a:pt x="2263" y="0"/>
                  </a:moveTo>
                  <a:cubicBezTo>
                    <a:pt x="1733" y="0"/>
                    <a:pt x="842" y="142"/>
                    <a:pt x="1" y="973"/>
                  </a:cubicBezTo>
                  <a:lnTo>
                    <a:pt x="197" y="1170"/>
                  </a:lnTo>
                  <a:cubicBezTo>
                    <a:pt x="967" y="411"/>
                    <a:pt x="1764" y="272"/>
                    <a:pt x="2240" y="272"/>
                  </a:cubicBezTo>
                  <a:cubicBezTo>
                    <a:pt x="2493" y="272"/>
                    <a:pt x="2655" y="312"/>
                    <a:pt x="2672" y="317"/>
                  </a:cubicBezTo>
                  <a:lnTo>
                    <a:pt x="2738" y="39"/>
                  </a:lnTo>
                  <a:cubicBezTo>
                    <a:pt x="2716" y="39"/>
                    <a:pt x="2538"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a:off x="6952202" y="1395627"/>
              <a:ext cx="31937" cy="50093"/>
            </a:xfrm>
            <a:custGeom>
              <a:rect b="b" l="l" r="r" t="t"/>
              <a:pathLst>
                <a:path extrusionOk="0" h="1672" w="1066">
                  <a:moveTo>
                    <a:pt x="525" y="0"/>
                  </a:moveTo>
                  <a:cubicBezTo>
                    <a:pt x="230" y="0"/>
                    <a:pt x="0" y="377"/>
                    <a:pt x="0" y="836"/>
                  </a:cubicBezTo>
                  <a:cubicBezTo>
                    <a:pt x="17" y="1295"/>
                    <a:pt x="246" y="1672"/>
                    <a:pt x="541" y="1672"/>
                  </a:cubicBezTo>
                  <a:cubicBezTo>
                    <a:pt x="836" y="1656"/>
                    <a:pt x="1066" y="1295"/>
                    <a:pt x="1066" y="820"/>
                  </a:cubicBezTo>
                  <a:cubicBezTo>
                    <a:pt x="1049" y="361"/>
                    <a:pt x="820" y="0"/>
                    <a:pt x="525"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a:off x="7131930" y="1395627"/>
              <a:ext cx="31458" cy="49643"/>
            </a:xfrm>
            <a:custGeom>
              <a:rect b="b" l="l" r="r" t="t"/>
              <a:pathLst>
                <a:path extrusionOk="0" h="1657" w="1050">
                  <a:moveTo>
                    <a:pt x="525" y="0"/>
                  </a:moveTo>
                  <a:cubicBezTo>
                    <a:pt x="230" y="0"/>
                    <a:pt x="1" y="377"/>
                    <a:pt x="1" y="836"/>
                  </a:cubicBezTo>
                  <a:cubicBezTo>
                    <a:pt x="1" y="1285"/>
                    <a:pt x="236" y="1656"/>
                    <a:pt x="508" y="1656"/>
                  </a:cubicBezTo>
                  <a:cubicBezTo>
                    <a:pt x="514" y="1656"/>
                    <a:pt x="519" y="1656"/>
                    <a:pt x="525" y="1656"/>
                  </a:cubicBezTo>
                  <a:cubicBezTo>
                    <a:pt x="820" y="1656"/>
                    <a:pt x="1050" y="1279"/>
                    <a:pt x="1050" y="820"/>
                  </a:cubicBezTo>
                  <a:cubicBezTo>
                    <a:pt x="1050" y="361"/>
                    <a:pt x="804" y="0"/>
                    <a:pt x="525"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a:off x="7028330" y="1406203"/>
              <a:ext cx="52549" cy="14471"/>
            </a:xfrm>
            <a:custGeom>
              <a:rect b="b" l="l" r="r" t="t"/>
              <a:pathLst>
                <a:path extrusionOk="0" h="483" w="1754">
                  <a:moveTo>
                    <a:pt x="895" y="1"/>
                  </a:moveTo>
                  <a:cubicBezTo>
                    <a:pt x="586" y="1"/>
                    <a:pt x="281" y="85"/>
                    <a:pt x="0" y="254"/>
                  </a:cubicBezTo>
                  <a:lnTo>
                    <a:pt x="148" y="483"/>
                  </a:lnTo>
                  <a:cubicBezTo>
                    <a:pt x="372" y="343"/>
                    <a:pt x="643" y="263"/>
                    <a:pt x="912" y="263"/>
                  </a:cubicBezTo>
                  <a:cubicBezTo>
                    <a:pt x="958" y="263"/>
                    <a:pt x="1004" y="265"/>
                    <a:pt x="1049" y="270"/>
                  </a:cubicBezTo>
                  <a:cubicBezTo>
                    <a:pt x="1246" y="286"/>
                    <a:pt x="1459" y="335"/>
                    <a:pt x="1639" y="434"/>
                  </a:cubicBezTo>
                  <a:lnTo>
                    <a:pt x="1754" y="188"/>
                  </a:lnTo>
                  <a:cubicBezTo>
                    <a:pt x="1541" y="90"/>
                    <a:pt x="1295" y="24"/>
                    <a:pt x="1049" y="8"/>
                  </a:cubicBezTo>
                  <a:cubicBezTo>
                    <a:pt x="998" y="3"/>
                    <a:pt x="946" y="1"/>
                    <a:pt x="895" y="1"/>
                  </a:cubicBezTo>
                  <a:close/>
                </a:path>
              </a:pathLst>
            </a:custGeom>
            <a:solidFill>
              <a:srgbClr val="6BAA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a:off x="7077913" y="1339603"/>
              <a:ext cx="170441" cy="159176"/>
            </a:xfrm>
            <a:custGeom>
              <a:rect b="b" l="l" r="r" t="t"/>
              <a:pathLst>
                <a:path extrusionOk="0" h="5313" w="5689">
                  <a:moveTo>
                    <a:pt x="2851" y="1"/>
                  </a:moveTo>
                  <a:cubicBezTo>
                    <a:pt x="2830" y="1"/>
                    <a:pt x="2808" y="1"/>
                    <a:pt x="2787" y="1"/>
                  </a:cubicBezTo>
                  <a:cubicBezTo>
                    <a:pt x="1230" y="51"/>
                    <a:pt x="1" y="1264"/>
                    <a:pt x="33" y="2722"/>
                  </a:cubicBezTo>
                  <a:cubicBezTo>
                    <a:pt x="66" y="4161"/>
                    <a:pt x="1326" y="5313"/>
                    <a:pt x="2838" y="5313"/>
                  </a:cubicBezTo>
                  <a:cubicBezTo>
                    <a:pt x="2860" y="5313"/>
                    <a:pt x="2881" y="5313"/>
                    <a:pt x="2902" y="5312"/>
                  </a:cubicBezTo>
                  <a:cubicBezTo>
                    <a:pt x="4459" y="5279"/>
                    <a:pt x="5688" y="4066"/>
                    <a:pt x="5656" y="2591"/>
                  </a:cubicBezTo>
                  <a:cubicBezTo>
                    <a:pt x="5623" y="1153"/>
                    <a:pt x="4363" y="1"/>
                    <a:pt x="2851" y="1"/>
                  </a:cubicBezTo>
                  <a:close/>
                </a:path>
              </a:pathLst>
            </a:custGeom>
            <a:solidFill>
              <a:srgbClr val="6BAA80">
                <a:alpha val="47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a:off x="7074468" y="1335708"/>
              <a:ext cx="177811" cy="166995"/>
            </a:xfrm>
            <a:custGeom>
              <a:rect b="b" l="l" r="r" t="t"/>
              <a:pathLst>
                <a:path extrusionOk="0" h="5574" w="5935">
                  <a:moveTo>
                    <a:pt x="2968" y="263"/>
                  </a:moveTo>
                  <a:cubicBezTo>
                    <a:pt x="4410" y="263"/>
                    <a:pt x="5607" y="1344"/>
                    <a:pt x="5640" y="2721"/>
                  </a:cubicBezTo>
                  <a:cubicBezTo>
                    <a:pt x="5656" y="4115"/>
                    <a:pt x="4492" y="5262"/>
                    <a:pt x="3017" y="5295"/>
                  </a:cubicBezTo>
                  <a:lnTo>
                    <a:pt x="2951" y="5295"/>
                  </a:lnTo>
                  <a:cubicBezTo>
                    <a:pt x="1509" y="5295"/>
                    <a:pt x="329" y="4213"/>
                    <a:pt x="296" y="2836"/>
                  </a:cubicBezTo>
                  <a:cubicBezTo>
                    <a:pt x="280" y="2164"/>
                    <a:pt x="542" y="1525"/>
                    <a:pt x="1034" y="1049"/>
                  </a:cubicBezTo>
                  <a:cubicBezTo>
                    <a:pt x="1525" y="558"/>
                    <a:pt x="2197" y="279"/>
                    <a:pt x="2902" y="263"/>
                  </a:cubicBezTo>
                  <a:close/>
                  <a:moveTo>
                    <a:pt x="2886" y="0"/>
                  </a:moveTo>
                  <a:cubicBezTo>
                    <a:pt x="2115" y="17"/>
                    <a:pt x="1394" y="312"/>
                    <a:pt x="837" y="853"/>
                  </a:cubicBezTo>
                  <a:cubicBezTo>
                    <a:pt x="296" y="1377"/>
                    <a:pt x="1" y="2098"/>
                    <a:pt x="17" y="2852"/>
                  </a:cubicBezTo>
                  <a:cubicBezTo>
                    <a:pt x="50" y="4360"/>
                    <a:pt x="1361" y="5573"/>
                    <a:pt x="2951" y="5573"/>
                  </a:cubicBezTo>
                  <a:lnTo>
                    <a:pt x="3033" y="5573"/>
                  </a:lnTo>
                  <a:cubicBezTo>
                    <a:pt x="4640" y="5541"/>
                    <a:pt x="5935" y="4229"/>
                    <a:pt x="5902" y="2721"/>
                  </a:cubicBezTo>
                  <a:cubicBezTo>
                    <a:pt x="5869" y="1213"/>
                    <a:pt x="4558"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a:off x="6861844" y="1341580"/>
              <a:ext cx="170441" cy="159176"/>
            </a:xfrm>
            <a:custGeom>
              <a:rect b="b" l="l" r="r" t="t"/>
              <a:pathLst>
                <a:path extrusionOk="0" h="5313" w="5689">
                  <a:moveTo>
                    <a:pt x="2850" y="0"/>
                  </a:moveTo>
                  <a:cubicBezTo>
                    <a:pt x="2829" y="0"/>
                    <a:pt x="2808" y="1"/>
                    <a:pt x="2787" y="1"/>
                  </a:cubicBezTo>
                  <a:cubicBezTo>
                    <a:pt x="1230" y="34"/>
                    <a:pt x="0" y="1247"/>
                    <a:pt x="33" y="2722"/>
                  </a:cubicBezTo>
                  <a:cubicBezTo>
                    <a:pt x="66" y="4161"/>
                    <a:pt x="1325" y="5312"/>
                    <a:pt x="2838" y="5312"/>
                  </a:cubicBezTo>
                  <a:cubicBezTo>
                    <a:pt x="2859" y="5312"/>
                    <a:pt x="2880" y="5312"/>
                    <a:pt x="2902" y="5312"/>
                  </a:cubicBezTo>
                  <a:cubicBezTo>
                    <a:pt x="4459" y="5279"/>
                    <a:pt x="5688" y="4066"/>
                    <a:pt x="5655" y="2591"/>
                  </a:cubicBezTo>
                  <a:cubicBezTo>
                    <a:pt x="5623" y="1152"/>
                    <a:pt x="4363" y="0"/>
                    <a:pt x="2850" y="0"/>
                  </a:cubicBezTo>
                  <a:close/>
                </a:path>
              </a:pathLst>
            </a:custGeom>
            <a:solidFill>
              <a:srgbClr val="6BAA80">
                <a:alpha val="47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a:off x="6858398" y="1337595"/>
              <a:ext cx="186140" cy="167055"/>
            </a:xfrm>
            <a:custGeom>
              <a:rect b="b" l="l" r="r" t="t"/>
              <a:pathLst>
                <a:path extrusionOk="0" h="5576" w="6213">
                  <a:moveTo>
                    <a:pt x="2968" y="265"/>
                  </a:moveTo>
                  <a:cubicBezTo>
                    <a:pt x="3656" y="265"/>
                    <a:pt x="4312" y="511"/>
                    <a:pt x="4803" y="970"/>
                  </a:cubicBezTo>
                  <a:cubicBezTo>
                    <a:pt x="5869" y="1904"/>
                    <a:pt x="5902" y="3543"/>
                    <a:pt x="4885" y="4527"/>
                  </a:cubicBezTo>
                  <a:cubicBezTo>
                    <a:pt x="4394" y="5002"/>
                    <a:pt x="3722" y="5281"/>
                    <a:pt x="3017" y="5297"/>
                  </a:cubicBezTo>
                  <a:cubicBezTo>
                    <a:pt x="2995" y="5298"/>
                    <a:pt x="2974" y="5298"/>
                    <a:pt x="2953" y="5298"/>
                  </a:cubicBezTo>
                  <a:cubicBezTo>
                    <a:pt x="1522" y="5298"/>
                    <a:pt x="328" y="4212"/>
                    <a:pt x="296" y="2839"/>
                  </a:cubicBezTo>
                  <a:cubicBezTo>
                    <a:pt x="279" y="2167"/>
                    <a:pt x="542" y="1511"/>
                    <a:pt x="1033" y="1052"/>
                  </a:cubicBezTo>
                  <a:cubicBezTo>
                    <a:pt x="1525" y="560"/>
                    <a:pt x="2197" y="282"/>
                    <a:pt x="2902" y="265"/>
                  </a:cubicBezTo>
                  <a:close/>
                  <a:moveTo>
                    <a:pt x="3008" y="0"/>
                  </a:moveTo>
                  <a:cubicBezTo>
                    <a:pt x="2967" y="0"/>
                    <a:pt x="2926" y="1"/>
                    <a:pt x="2886" y="3"/>
                  </a:cubicBezTo>
                  <a:cubicBezTo>
                    <a:pt x="2115" y="3"/>
                    <a:pt x="1394" y="314"/>
                    <a:pt x="837" y="855"/>
                  </a:cubicBezTo>
                  <a:cubicBezTo>
                    <a:pt x="296" y="1380"/>
                    <a:pt x="1" y="2101"/>
                    <a:pt x="17" y="2855"/>
                  </a:cubicBezTo>
                  <a:cubicBezTo>
                    <a:pt x="50" y="4363"/>
                    <a:pt x="1361" y="5576"/>
                    <a:pt x="2951" y="5576"/>
                  </a:cubicBezTo>
                  <a:lnTo>
                    <a:pt x="3033" y="5576"/>
                  </a:lnTo>
                  <a:cubicBezTo>
                    <a:pt x="3803" y="5560"/>
                    <a:pt x="4525" y="5248"/>
                    <a:pt x="5082" y="4707"/>
                  </a:cubicBezTo>
                  <a:cubicBezTo>
                    <a:pt x="6213" y="3625"/>
                    <a:pt x="6164" y="1806"/>
                    <a:pt x="4984" y="773"/>
                  </a:cubicBezTo>
                  <a:cubicBezTo>
                    <a:pt x="4440" y="277"/>
                    <a:pt x="3735" y="0"/>
                    <a:pt x="30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a:off x="6815676" y="1499228"/>
              <a:ext cx="54047" cy="53568"/>
            </a:xfrm>
            <a:custGeom>
              <a:rect b="b" l="l" r="r" t="t"/>
              <a:pathLst>
                <a:path extrusionOk="0" h="1788" w="1804">
                  <a:moveTo>
                    <a:pt x="902" y="1"/>
                  </a:moveTo>
                  <a:cubicBezTo>
                    <a:pt x="410" y="1"/>
                    <a:pt x="1" y="394"/>
                    <a:pt x="1" y="886"/>
                  </a:cubicBezTo>
                  <a:cubicBezTo>
                    <a:pt x="1" y="1394"/>
                    <a:pt x="410" y="1787"/>
                    <a:pt x="902" y="1787"/>
                  </a:cubicBezTo>
                  <a:cubicBezTo>
                    <a:pt x="1394" y="1787"/>
                    <a:pt x="1804" y="1394"/>
                    <a:pt x="1804" y="886"/>
                  </a:cubicBezTo>
                  <a:cubicBezTo>
                    <a:pt x="1804" y="394"/>
                    <a:pt x="1394" y="1"/>
                    <a:pt x="9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a:off x="6801445" y="1495603"/>
              <a:ext cx="71724" cy="61597"/>
            </a:xfrm>
            <a:custGeom>
              <a:rect b="b" l="l" r="r" t="t"/>
              <a:pathLst>
                <a:path extrusionOk="0" h="2056" w="2394">
                  <a:moveTo>
                    <a:pt x="1377" y="253"/>
                  </a:moveTo>
                  <a:cubicBezTo>
                    <a:pt x="1803" y="253"/>
                    <a:pt x="2131" y="597"/>
                    <a:pt x="2131" y="1023"/>
                  </a:cubicBezTo>
                  <a:cubicBezTo>
                    <a:pt x="2131" y="1476"/>
                    <a:pt x="1759" y="1780"/>
                    <a:pt x="1371" y="1780"/>
                  </a:cubicBezTo>
                  <a:cubicBezTo>
                    <a:pt x="1183" y="1780"/>
                    <a:pt x="991" y="1708"/>
                    <a:pt x="836" y="1548"/>
                  </a:cubicBezTo>
                  <a:cubicBezTo>
                    <a:pt x="361" y="1072"/>
                    <a:pt x="705" y="253"/>
                    <a:pt x="1377" y="253"/>
                  </a:cubicBezTo>
                  <a:close/>
                  <a:moveTo>
                    <a:pt x="1371" y="1"/>
                  </a:moveTo>
                  <a:cubicBezTo>
                    <a:pt x="1120" y="1"/>
                    <a:pt x="864" y="94"/>
                    <a:pt x="656" y="302"/>
                  </a:cubicBezTo>
                  <a:cubicBezTo>
                    <a:pt x="0" y="941"/>
                    <a:pt x="459" y="2056"/>
                    <a:pt x="1377" y="2056"/>
                  </a:cubicBezTo>
                  <a:cubicBezTo>
                    <a:pt x="1934" y="2056"/>
                    <a:pt x="2393" y="1597"/>
                    <a:pt x="2393" y="1023"/>
                  </a:cubicBezTo>
                  <a:cubicBezTo>
                    <a:pt x="2393" y="404"/>
                    <a:pt x="1893" y="1"/>
                    <a:pt x="1371" y="1"/>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a:off x="7236550" y="1481552"/>
              <a:ext cx="53538" cy="53568"/>
            </a:xfrm>
            <a:custGeom>
              <a:rect b="b" l="l" r="r" t="t"/>
              <a:pathLst>
                <a:path extrusionOk="0" h="1788" w="1787">
                  <a:moveTo>
                    <a:pt x="885" y="1"/>
                  </a:moveTo>
                  <a:cubicBezTo>
                    <a:pt x="393" y="1"/>
                    <a:pt x="0" y="410"/>
                    <a:pt x="0" y="902"/>
                  </a:cubicBezTo>
                  <a:cubicBezTo>
                    <a:pt x="0" y="1394"/>
                    <a:pt x="393" y="1787"/>
                    <a:pt x="885" y="1787"/>
                  </a:cubicBezTo>
                  <a:cubicBezTo>
                    <a:pt x="1377" y="1787"/>
                    <a:pt x="1787" y="1394"/>
                    <a:pt x="1787" y="902"/>
                  </a:cubicBezTo>
                  <a:cubicBezTo>
                    <a:pt x="1787" y="410"/>
                    <a:pt x="137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a:off x="7221809" y="1478047"/>
              <a:ext cx="72203" cy="61477"/>
            </a:xfrm>
            <a:custGeom>
              <a:rect b="b" l="l" r="r" t="t"/>
              <a:pathLst>
                <a:path extrusionOk="0" h="2052" w="2410">
                  <a:moveTo>
                    <a:pt x="1377" y="249"/>
                  </a:moveTo>
                  <a:cubicBezTo>
                    <a:pt x="1803" y="249"/>
                    <a:pt x="2148" y="593"/>
                    <a:pt x="2148" y="1019"/>
                  </a:cubicBezTo>
                  <a:cubicBezTo>
                    <a:pt x="2148" y="1475"/>
                    <a:pt x="1770" y="1781"/>
                    <a:pt x="1378" y="1781"/>
                  </a:cubicBezTo>
                  <a:cubicBezTo>
                    <a:pt x="1193" y="1781"/>
                    <a:pt x="1005" y="1712"/>
                    <a:pt x="853" y="1560"/>
                  </a:cubicBezTo>
                  <a:cubicBezTo>
                    <a:pt x="377" y="1085"/>
                    <a:pt x="705" y="265"/>
                    <a:pt x="1377" y="249"/>
                  </a:cubicBezTo>
                  <a:close/>
                  <a:moveTo>
                    <a:pt x="1368" y="0"/>
                  </a:moveTo>
                  <a:cubicBezTo>
                    <a:pt x="1117" y="0"/>
                    <a:pt x="862" y="92"/>
                    <a:pt x="656" y="298"/>
                  </a:cubicBezTo>
                  <a:cubicBezTo>
                    <a:pt x="0" y="937"/>
                    <a:pt x="459" y="2052"/>
                    <a:pt x="1377" y="2052"/>
                  </a:cubicBezTo>
                  <a:cubicBezTo>
                    <a:pt x="1951" y="2052"/>
                    <a:pt x="2410" y="1593"/>
                    <a:pt x="2410" y="1019"/>
                  </a:cubicBezTo>
                  <a:cubicBezTo>
                    <a:pt x="2410" y="408"/>
                    <a:pt x="1897" y="0"/>
                    <a:pt x="1368"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a:off x="6875595" y="1152355"/>
              <a:ext cx="327100" cy="143118"/>
            </a:xfrm>
            <a:custGeom>
              <a:rect b="b" l="l" r="r" t="t"/>
              <a:pathLst>
                <a:path extrusionOk="0" h="4777" w="10918">
                  <a:moveTo>
                    <a:pt x="5805" y="1"/>
                  </a:moveTo>
                  <a:cubicBezTo>
                    <a:pt x="5722" y="1"/>
                    <a:pt x="5640" y="2"/>
                    <a:pt x="5557" y="6"/>
                  </a:cubicBezTo>
                  <a:cubicBezTo>
                    <a:pt x="3148" y="121"/>
                    <a:pt x="1115" y="1859"/>
                    <a:pt x="0" y="4416"/>
                  </a:cubicBezTo>
                  <a:cubicBezTo>
                    <a:pt x="361" y="4645"/>
                    <a:pt x="771" y="4760"/>
                    <a:pt x="1181" y="4776"/>
                  </a:cubicBezTo>
                  <a:cubicBezTo>
                    <a:pt x="2049" y="4760"/>
                    <a:pt x="2836" y="4317"/>
                    <a:pt x="3279" y="3563"/>
                  </a:cubicBezTo>
                  <a:cubicBezTo>
                    <a:pt x="3836" y="3924"/>
                    <a:pt x="4475" y="4121"/>
                    <a:pt x="5131" y="4137"/>
                  </a:cubicBezTo>
                  <a:cubicBezTo>
                    <a:pt x="5151" y="4137"/>
                    <a:pt x="5172" y="4138"/>
                    <a:pt x="5192" y="4138"/>
                  </a:cubicBezTo>
                  <a:cubicBezTo>
                    <a:pt x="6073" y="4138"/>
                    <a:pt x="6932" y="3795"/>
                    <a:pt x="7557" y="3186"/>
                  </a:cubicBezTo>
                  <a:cubicBezTo>
                    <a:pt x="7983" y="3530"/>
                    <a:pt x="8524" y="3744"/>
                    <a:pt x="9081" y="3760"/>
                  </a:cubicBezTo>
                  <a:cubicBezTo>
                    <a:pt x="9786" y="3744"/>
                    <a:pt x="10442" y="3449"/>
                    <a:pt x="10917" y="2940"/>
                  </a:cubicBezTo>
                  <a:cubicBezTo>
                    <a:pt x="9611" y="1130"/>
                    <a:pt x="7791" y="1"/>
                    <a:pt x="58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a:off x="6870202" y="1148430"/>
              <a:ext cx="337886" cy="150967"/>
            </a:xfrm>
            <a:custGeom>
              <a:rect b="b" l="l" r="r" t="t"/>
              <a:pathLst>
                <a:path extrusionOk="0" h="5039" w="11278">
                  <a:moveTo>
                    <a:pt x="5992" y="278"/>
                  </a:moveTo>
                  <a:cubicBezTo>
                    <a:pt x="7821" y="278"/>
                    <a:pt x="9601" y="1285"/>
                    <a:pt x="10917" y="3055"/>
                  </a:cubicBezTo>
                  <a:cubicBezTo>
                    <a:pt x="10491" y="3498"/>
                    <a:pt x="9900" y="3743"/>
                    <a:pt x="9278" y="3743"/>
                  </a:cubicBezTo>
                  <a:lnTo>
                    <a:pt x="9261" y="3743"/>
                  </a:lnTo>
                  <a:cubicBezTo>
                    <a:pt x="8720" y="3727"/>
                    <a:pt x="8229" y="3547"/>
                    <a:pt x="7819" y="3203"/>
                  </a:cubicBezTo>
                  <a:lnTo>
                    <a:pt x="7720" y="3121"/>
                  </a:lnTo>
                  <a:lnTo>
                    <a:pt x="7638" y="3203"/>
                  </a:lnTo>
                  <a:cubicBezTo>
                    <a:pt x="7030" y="3795"/>
                    <a:pt x="6219" y="4121"/>
                    <a:pt x="5373" y="4121"/>
                  </a:cubicBezTo>
                  <a:cubicBezTo>
                    <a:pt x="5352" y="4121"/>
                    <a:pt x="5332" y="4121"/>
                    <a:pt x="5311" y="4120"/>
                  </a:cubicBezTo>
                  <a:cubicBezTo>
                    <a:pt x="4672" y="4120"/>
                    <a:pt x="4065" y="3924"/>
                    <a:pt x="3524" y="3580"/>
                  </a:cubicBezTo>
                  <a:lnTo>
                    <a:pt x="3409" y="3514"/>
                  </a:lnTo>
                  <a:lnTo>
                    <a:pt x="3344" y="3629"/>
                  </a:lnTo>
                  <a:cubicBezTo>
                    <a:pt x="2934" y="4317"/>
                    <a:pt x="2197" y="4743"/>
                    <a:pt x="1393" y="4760"/>
                  </a:cubicBezTo>
                  <a:lnTo>
                    <a:pt x="1344" y="4760"/>
                  </a:lnTo>
                  <a:cubicBezTo>
                    <a:pt x="1000" y="4760"/>
                    <a:pt x="656" y="4661"/>
                    <a:pt x="344" y="4497"/>
                  </a:cubicBezTo>
                  <a:lnTo>
                    <a:pt x="344" y="4481"/>
                  </a:lnTo>
                  <a:cubicBezTo>
                    <a:pt x="1508" y="1957"/>
                    <a:pt x="3508" y="383"/>
                    <a:pt x="5737" y="285"/>
                  </a:cubicBezTo>
                  <a:cubicBezTo>
                    <a:pt x="5822" y="281"/>
                    <a:pt x="5907" y="278"/>
                    <a:pt x="5992" y="278"/>
                  </a:cubicBezTo>
                  <a:close/>
                  <a:moveTo>
                    <a:pt x="5978" y="0"/>
                  </a:moveTo>
                  <a:cubicBezTo>
                    <a:pt x="5892" y="0"/>
                    <a:pt x="5806" y="2"/>
                    <a:pt x="5721" y="6"/>
                  </a:cubicBezTo>
                  <a:cubicBezTo>
                    <a:pt x="3360" y="121"/>
                    <a:pt x="1229" y="1793"/>
                    <a:pt x="33" y="4497"/>
                  </a:cubicBezTo>
                  <a:lnTo>
                    <a:pt x="0" y="4596"/>
                  </a:lnTo>
                  <a:lnTo>
                    <a:pt x="98" y="4661"/>
                  </a:lnTo>
                  <a:cubicBezTo>
                    <a:pt x="475" y="4891"/>
                    <a:pt x="902" y="5022"/>
                    <a:pt x="1344" y="5038"/>
                  </a:cubicBezTo>
                  <a:lnTo>
                    <a:pt x="1393" y="5038"/>
                  </a:lnTo>
                  <a:cubicBezTo>
                    <a:pt x="2229" y="5022"/>
                    <a:pt x="3016" y="4579"/>
                    <a:pt x="3491" y="3875"/>
                  </a:cubicBezTo>
                  <a:cubicBezTo>
                    <a:pt x="4032" y="4202"/>
                    <a:pt x="4655" y="4383"/>
                    <a:pt x="5294" y="4383"/>
                  </a:cubicBezTo>
                  <a:cubicBezTo>
                    <a:pt x="5317" y="4383"/>
                    <a:pt x="5340" y="4383"/>
                    <a:pt x="5362" y="4383"/>
                  </a:cubicBezTo>
                  <a:cubicBezTo>
                    <a:pt x="6239" y="4383"/>
                    <a:pt x="7082" y="4072"/>
                    <a:pt x="7737" y="3481"/>
                  </a:cubicBezTo>
                  <a:cubicBezTo>
                    <a:pt x="8179" y="3809"/>
                    <a:pt x="8704" y="4006"/>
                    <a:pt x="9245" y="4006"/>
                  </a:cubicBezTo>
                  <a:lnTo>
                    <a:pt x="9294" y="4006"/>
                  </a:lnTo>
                  <a:cubicBezTo>
                    <a:pt x="10015" y="4006"/>
                    <a:pt x="10704" y="3694"/>
                    <a:pt x="11195" y="3153"/>
                  </a:cubicBezTo>
                  <a:lnTo>
                    <a:pt x="11277" y="3071"/>
                  </a:lnTo>
                  <a:lnTo>
                    <a:pt x="11212" y="2989"/>
                  </a:lnTo>
                  <a:cubicBezTo>
                    <a:pt x="9830" y="1073"/>
                    <a:pt x="7936" y="0"/>
                    <a:pt x="59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6686519" y="1841997"/>
              <a:ext cx="747944" cy="674782"/>
            </a:xfrm>
            <a:custGeom>
              <a:rect b="b" l="l" r="r" t="t"/>
              <a:pathLst>
                <a:path extrusionOk="0" h="22523" w="24965">
                  <a:moveTo>
                    <a:pt x="6901" y="1"/>
                  </a:moveTo>
                  <a:lnTo>
                    <a:pt x="2394" y="7410"/>
                  </a:lnTo>
                  <a:cubicBezTo>
                    <a:pt x="1" y="11540"/>
                    <a:pt x="3115" y="13065"/>
                    <a:pt x="3115" y="13065"/>
                  </a:cubicBezTo>
                  <a:lnTo>
                    <a:pt x="4312" y="22326"/>
                  </a:lnTo>
                  <a:lnTo>
                    <a:pt x="21244" y="22522"/>
                  </a:lnTo>
                  <a:lnTo>
                    <a:pt x="21867" y="13065"/>
                  </a:lnTo>
                  <a:cubicBezTo>
                    <a:pt x="21867" y="13065"/>
                    <a:pt x="24965" y="11540"/>
                    <a:pt x="22572" y="7410"/>
                  </a:cubicBezTo>
                  <a:lnTo>
                    <a:pt x="180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a:off x="6721392" y="1837593"/>
              <a:ext cx="678707" cy="683111"/>
            </a:xfrm>
            <a:custGeom>
              <a:rect b="b" l="l" r="r" t="t"/>
              <a:pathLst>
                <a:path extrusionOk="0" h="22801" w="22654">
                  <a:moveTo>
                    <a:pt x="16834" y="279"/>
                  </a:moveTo>
                  <a:lnTo>
                    <a:pt x="21293" y="7622"/>
                  </a:lnTo>
                  <a:cubicBezTo>
                    <a:pt x="22112" y="9048"/>
                    <a:pt x="22375" y="10294"/>
                    <a:pt x="22047" y="11343"/>
                  </a:cubicBezTo>
                  <a:cubicBezTo>
                    <a:pt x="21817" y="12081"/>
                    <a:pt x="21309" y="12703"/>
                    <a:pt x="20637" y="13097"/>
                  </a:cubicBezTo>
                  <a:lnTo>
                    <a:pt x="20572" y="13130"/>
                  </a:lnTo>
                  <a:lnTo>
                    <a:pt x="19949" y="22522"/>
                  </a:lnTo>
                  <a:lnTo>
                    <a:pt x="3262" y="22341"/>
                  </a:lnTo>
                  <a:lnTo>
                    <a:pt x="2066" y="13195"/>
                  </a:lnTo>
                  <a:lnTo>
                    <a:pt x="2066" y="13130"/>
                  </a:lnTo>
                  <a:lnTo>
                    <a:pt x="2000" y="13097"/>
                  </a:lnTo>
                  <a:cubicBezTo>
                    <a:pt x="1328" y="12703"/>
                    <a:pt x="820" y="12081"/>
                    <a:pt x="591" y="11343"/>
                  </a:cubicBezTo>
                  <a:cubicBezTo>
                    <a:pt x="279" y="10294"/>
                    <a:pt x="525" y="9048"/>
                    <a:pt x="1345" y="7639"/>
                  </a:cubicBezTo>
                  <a:lnTo>
                    <a:pt x="5819" y="279"/>
                  </a:lnTo>
                  <a:close/>
                  <a:moveTo>
                    <a:pt x="5672" y="0"/>
                  </a:moveTo>
                  <a:lnTo>
                    <a:pt x="1115" y="7491"/>
                  </a:lnTo>
                  <a:cubicBezTo>
                    <a:pt x="246" y="8966"/>
                    <a:pt x="1" y="10294"/>
                    <a:pt x="328" y="11425"/>
                  </a:cubicBezTo>
                  <a:cubicBezTo>
                    <a:pt x="574" y="12212"/>
                    <a:pt x="1115" y="12884"/>
                    <a:pt x="1820" y="13294"/>
                  </a:cubicBezTo>
                  <a:lnTo>
                    <a:pt x="3033" y="22620"/>
                  </a:lnTo>
                  <a:lnTo>
                    <a:pt x="20195" y="22800"/>
                  </a:lnTo>
                  <a:lnTo>
                    <a:pt x="20834" y="13294"/>
                  </a:lnTo>
                  <a:cubicBezTo>
                    <a:pt x="21539" y="12867"/>
                    <a:pt x="22063" y="12212"/>
                    <a:pt x="22309" y="11425"/>
                  </a:cubicBezTo>
                  <a:cubicBezTo>
                    <a:pt x="22653" y="10294"/>
                    <a:pt x="22391" y="8966"/>
                    <a:pt x="21539" y="7491"/>
                  </a:cubicBezTo>
                  <a:lnTo>
                    <a:pt x="16982" y="0"/>
                  </a:lnTo>
                  <a:close/>
                </a:path>
              </a:pathLst>
            </a:custGeom>
            <a:solidFill>
              <a:srgbClr val="6BAA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a:off x="6888837" y="1745257"/>
              <a:ext cx="343788" cy="100695"/>
            </a:xfrm>
            <a:custGeom>
              <a:rect b="b" l="l" r="r" t="t"/>
              <a:pathLst>
                <a:path extrusionOk="0" h="3361" w="11475">
                  <a:moveTo>
                    <a:pt x="10967" y="1"/>
                  </a:moveTo>
                  <a:lnTo>
                    <a:pt x="10705" y="33"/>
                  </a:lnTo>
                  <a:lnTo>
                    <a:pt x="11163" y="3082"/>
                  </a:lnTo>
                  <a:lnTo>
                    <a:pt x="296" y="3082"/>
                  </a:lnTo>
                  <a:lnTo>
                    <a:pt x="575" y="148"/>
                  </a:lnTo>
                  <a:lnTo>
                    <a:pt x="312" y="115"/>
                  </a:lnTo>
                  <a:lnTo>
                    <a:pt x="1" y="3361"/>
                  </a:lnTo>
                  <a:lnTo>
                    <a:pt x="11475" y="3361"/>
                  </a:lnTo>
                  <a:lnTo>
                    <a:pt x="10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a:off x="6899653" y="2214726"/>
              <a:ext cx="357539" cy="7879"/>
            </a:xfrm>
            <a:custGeom>
              <a:rect b="b" l="l" r="r" t="t"/>
              <a:pathLst>
                <a:path extrusionOk="0" h="263" w="11934">
                  <a:moveTo>
                    <a:pt x="5967" y="1"/>
                  </a:moveTo>
                  <a:cubicBezTo>
                    <a:pt x="4984" y="17"/>
                    <a:pt x="3984" y="17"/>
                    <a:pt x="3000" y="50"/>
                  </a:cubicBezTo>
                  <a:lnTo>
                    <a:pt x="1509" y="115"/>
                  </a:lnTo>
                  <a:cubicBezTo>
                    <a:pt x="1000" y="148"/>
                    <a:pt x="509" y="165"/>
                    <a:pt x="17" y="230"/>
                  </a:cubicBezTo>
                  <a:lnTo>
                    <a:pt x="1" y="247"/>
                  </a:lnTo>
                  <a:lnTo>
                    <a:pt x="5967" y="263"/>
                  </a:lnTo>
                  <a:lnTo>
                    <a:pt x="11933" y="247"/>
                  </a:lnTo>
                  <a:lnTo>
                    <a:pt x="11933" y="230"/>
                  </a:lnTo>
                  <a:cubicBezTo>
                    <a:pt x="11442" y="181"/>
                    <a:pt x="10934" y="148"/>
                    <a:pt x="10442" y="115"/>
                  </a:cubicBezTo>
                  <a:lnTo>
                    <a:pt x="8950" y="50"/>
                  </a:lnTo>
                  <a:cubicBezTo>
                    <a:pt x="7967" y="17"/>
                    <a:pt x="6967" y="17"/>
                    <a:pt x="59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a:off x="7047474" y="2648842"/>
              <a:ext cx="30" cy="30"/>
            </a:xfrm>
            <a:custGeom>
              <a:rect b="b" l="l" r="r" t="t"/>
              <a:pathLst>
                <a:path extrusionOk="0" h="1" w="1">
                  <a:moveTo>
                    <a:pt x="0" y="1"/>
                  </a:moveTo>
                  <a:close/>
                </a:path>
              </a:pathLst>
            </a:custGeom>
            <a:solidFill>
              <a:srgbClr val="FF6041"/>
            </a:solidFill>
            <a:ln cap="flat" cmpd="sng" w="3700">
              <a:solidFill>
                <a:srgbClr val="FF6041"/>
              </a:solidFill>
              <a:prstDash val="solid"/>
              <a:miter lim="1639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a:off x="7281729" y="2651298"/>
              <a:ext cx="30" cy="30"/>
            </a:xfrm>
            <a:custGeom>
              <a:rect b="b" l="l" r="r" t="t"/>
              <a:pathLst>
                <a:path extrusionOk="0" h="1" w="1">
                  <a:moveTo>
                    <a:pt x="0" y="1"/>
                  </a:moveTo>
                  <a:close/>
                </a:path>
              </a:pathLst>
            </a:custGeom>
            <a:solidFill>
              <a:srgbClr val="FF6041"/>
            </a:solidFill>
            <a:ln cap="flat" cmpd="sng" w="3700">
              <a:solidFill>
                <a:srgbClr val="FF6041"/>
              </a:solidFill>
              <a:prstDash val="solid"/>
              <a:miter lim="1639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a:off x="7527758" y="2755438"/>
              <a:ext cx="343728" cy="225327"/>
            </a:xfrm>
            <a:custGeom>
              <a:rect b="b" l="l" r="r" t="t"/>
              <a:pathLst>
                <a:path extrusionOk="0" h="7521" w="11473">
                  <a:moveTo>
                    <a:pt x="5333" y="0"/>
                  </a:moveTo>
                  <a:cubicBezTo>
                    <a:pt x="3151" y="0"/>
                    <a:pt x="892" y="924"/>
                    <a:pt x="0" y="2376"/>
                  </a:cubicBezTo>
                  <a:lnTo>
                    <a:pt x="2819" y="2622"/>
                  </a:lnTo>
                  <a:cubicBezTo>
                    <a:pt x="2819" y="2622"/>
                    <a:pt x="3868" y="4851"/>
                    <a:pt x="3885" y="6130"/>
                  </a:cubicBezTo>
                  <a:cubicBezTo>
                    <a:pt x="3868" y="6408"/>
                    <a:pt x="3967" y="6671"/>
                    <a:pt x="4147" y="6884"/>
                  </a:cubicBezTo>
                  <a:cubicBezTo>
                    <a:pt x="4301" y="7065"/>
                    <a:pt x="4521" y="7237"/>
                    <a:pt x="4787" y="7237"/>
                  </a:cubicBezTo>
                  <a:cubicBezTo>
                    <a:pt x="5000" y="7237"/>
                    <a:pt x="5244" y="7125"/>
                    <a:pt x="5508" y="6818"/>
                  </a:cubicBezTo>
                  <a:cubicBezTo>
                    <a:pt x="5508" y="6818"/>
                    <a:pt x="5862" y="7520"/>
                    <a:pt x="6353" y="7520"/>
                  </a:cubicBezTo>
                  <a:cubicBezTo>
                    <a:pt x="6594" y="7520"/>
                    <a:pt x="6867" y="7352"/>
                    <a:pt x="7147" y="6851"/>
                  </a:cubicBezTo>
                  <a:cubicBezTo>
                    <a:pt x="7147" y="6851"/>
                    <a:pt x="7483" y="7223"/>
                    <a:pt x="7879" y="7223"/>
                  </a:cubicBezTo>
                  <a:cubicBezTo>
                    <a:pt x="8137" y="7223"/>
                    <a:pt x="8422" y="7064"/>
                    <a:pt x="8655" y="6540"/>
                  </a:cubicBezTo>
                  <a:cubicBezTo>
                    <a:pt x="8655" y="6540"/>
                    <a:pt x="8672" y="6541"/>
                    <a:pt x="8702" y="6541"/>
                  </a:cubicBezTo>
                  <a:cubicBezTo>
                    <a:pt x="9075" y="6541"/>
                    <a:pt x="11473" y="6401"/>
                    <a:pt x="10064" y="2720"/>
                  </a:cubicBezTo>
                  <a:cubicBezTo>
                    <a:pt x="9330" y="801"/>
                    <a:pt x="7365" y="0"/>
                    <a:pt x="5333" y="0"/>
                  </a:cubicBez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a:off x="7520867" y="2751004"/>
              <a:ext cx="330036" cy="233776"/>
            </a:xfrm>
            <a:custGeom>
              <a:rect b="b" l="l" r="r" t="t"/>
              <a:pathLst>
                <a:path extrusionOk="0" h="7803" w="11016">
                  <a:moveTo>
                    <a:pt x="5598" y="268"/>
                  </a:moveTo>
                  <a:cubicBezTo>
                    <a:pt x="5809" y="268"/>
                    <a:pt x="6020" y="277"/>
                    <a:pt x="6229" y="295"/>
                  </a:cubicBezTo>
                  <a:cubicBezTo>
                    <a:pt x="7377" y="410"/>
                    <a:pt x="9393" y="885"/>
                    <a:pt x="10163" y="2901"/>
                  </a:cubicBezTo>
                  <a:cubicBezTo>
                    <a:pt x="10704" y="4278"/>
                    <a:pt x="10737" y="5294"/>
                    <a:pt x="10294" y="5917"/>
                  </a:cubicBezTo>
                  <a:cubicBezTo>
                    <a:pt x="9862" y="6513"/>
                    <a:pt x="9064" y="6540"/>
                    <a:pt x="8911" y="6540"/>
                  </a:cubicBezTo>
                  <a:cubicBezTo>
                    <a:pt x="8895" y="6540"/>
                    <a:pt x="8886" y="6540"/>
                    <a:pt x="8885" y="6540"/>
                  </a:cubicBezTo>
                  <a:lnTo>
                    <a:pt x="8786" y="6540"/>
                  </a:lnTo>
                  <a:lnTo>
                    <a:pt x="8754" y="6622"/>
                  </a:lnTo>
                  <a:cubicBezTo>
                    <a:pt x="8590" y="6983"/>
                    <a:pt x="8409" y="7179"/>
                    <a:pt x="8180" y="7212"/>
                  </a:cubicBezTo>
                  <a:cubicBezTo>
                    <a:pt x="8152" y="7217"/>
                    <a:pt x="8125" y="7220"/>
                    <a:pt x="8097" y="7220"/>
                  </a:cubicBezTo>
                  <a:cubicBezTo>
                    <a:pt x="7780" y="7220"/>
                    <a:pt x="7475" y="6901"/>
                    <a:pt x="7475" y="6901"/>
                  </a:cubicBezTo>
                  <a:lnTo>
                    <a:pt x="7344" y="6770"/>
                  </a:lnTo>
                  <a:lnTo>
                    <a:pt x="7262" y="6933"/>
                  </a:lnTo>
                  <a:cubicBezTo>
                    <a:pt x="7032" y="7310"/>
                    <a:pt x="6803" y="7524"/>
                    <a:pt x="6574" y="7524"/>
                  </a:cubicBezTo>
                  <a:cubicBezTo>
                    <a:pt x="6246" y="7524"/>
                    <a:pt x="5951" y="7081"/>
                    <a:pt x="5869" y="6901"/>
                  </a:cubicBezTo>
                  <a:lnTo>
                    <a:pt x="5770" y="6720"/>
                  </a:lnTo>
                  <a:lnTo>
                    <a:pt x="5623" y="6868"/>
                  </a:lnTo>
                  <a:cubicBezTo>
                    <a:pt x="5492" y="7065"/>
                    <a:pt x="5262" y="7212"/>
                    <a:pt x="5016" y="7229"/>
                  </a:cubicBezTo>
                  <a:cubicBezTo>
                    <a:pt x="4803" y="7212"/>
                    <a:pt x="4607" y="7097"/>
                    <a:pt x="4475" y="6933"/>
                  </a:cubicBezTo>
                  <a:cubicBezTo>
                    <a:pt x="4312" y="6737"/>
                    <a:pt x="4230" y="6507"/>
                    <a:pt x="4246" y="6261"/>
                  </a:cubicBezTo>
                  <a:cubicBezTo>
                    <a:pt x="4230" y="4967"/>
                    <a:pt x="3213" y="2786"/>
                    <a:pt x="3164" y="2688"/>
                  </a:cubicBezTo>
                  <a:lnTo>
                    <a:pt x="3131" y="2623"/>
                  </a:lnTo>
                  <a:lnTo>
                    <a:pt x="460" y="2393"/>
                  </a:lnTo>
                  <a:cubicBezTo>
                    <a:pt x="1382" y="1128"/>
                    <a:pt x="3508" y="268"/>
                    <a:pt x="5598" y="268"/>
                  </a:cubicBezTo>
                  <a:close/>
                  <a:moveTo>
                    <a:pt x="5554" y="1"/>
                  </a:moveTo>
                  <a:cubicBezTo>
                    <a:pt x="3260" y="1"/>
                    <a:pt x="1007" y="986"/>
                    <a:pt x="115" y="2442"/>
                  </a:cubicBezTo>
                  <a:lnTo>
                    <a:pt x="1" y="2623"/>
                  </a:lnTo>
                  <a:lnTo>
                    <a:pt x="2967" y="2885"/>
                  </a:lnTo>
                  <a:cubicBezTo>
                    <a:pt x="3131" y="3262"/>
                    <a:pt x="3967" y="5147"/>
                    <a:pt x="3984" y="6261"/>
                  </a:cubicBezTo>
                  <a:cubicBezTo>
                    <a:pt x="3967" y="6573"/>
                    <a:pt x="4082" y="6868"/>
                    <a:pt x="4279" y="7114"/>
                  </a:cubicBezTo>
                  <a:cubicBezTo>
                    <a:pt x="4459" y="7343"/>
                    <a:pt x="4721" y="7491"/>
                    <a:pt x="5016" y="7524"/>
                  </a:cubicBezTo>
                  <a:cubicBezTo>
                    <a:pt x="5295" y="7507"/>
                    <a:pt x="5541" y="7376"/>
                    <a:pt x="5721" y="7179"/>
                  </a:cubicBezTo>
                  <a:cubicBezTo>
                    <a:pt x="5869" y="7425"/>
                    <a:pt x="6164" y="7802"/>
                    <a:pt x="6574" y="7802"/>
                  </a:cubicBezTo>
                  <a:lnTo>
                    <a:pt x="6590" y="7802"/>
                  </a:lnTo>
                  <a:cubicBezTo>
                    <a:pt x="6885" y="7802"/>
                    <a:pt x="7164" y="7606"/>
                    <a:pt x="7409" y="7212"/>
                  </a:cubicBezTo>
                  <a:cubicBezTo>
                    <a:pt x="7622" y="7395"/>
                    <a:pt x="7892" y="7493"/>
                    <a:pt x="8166" y="7493"/>
                  </a:cubicBezTo>
                  <a:cubicBezTo>
                    <a:pt x="8187" y="7493"/>
                    <a:pt x="8208" y="7492"/>
                    <a:pt x="8229" y="7491"/>
                  </a:cubicBezTo>
                  <a:cubicBezTo>
                    <a:pt x="8524" y="7425"/>
                    <a:pt x="8786" y="7212"/>
                    <a:pt x="8967" y="6819"/>
                  </a:cubicBezTo>
                  <a:cubicBezTo>
                    <a:pt x="9245" y="6802"/>
                    <a:pt x="10048" y="6737"/>
                    <a:pt x="10524" y="6081"/>
                  </a:cubicBezTo>
                  <a:cubicBezTo>
                    <a:pt x="11016" y="5376"/>
                    <a:pt x="10999" y="4278"/>
                    <a:pt x="10425" y="2803"/>
                  </a:cubicBezTo>
                  <a:cubicBezTo>
                    <a:pt x="9819" y="1229"/>
                    <a:pt x="8311" y="213"/>
                    <a:pt x="6262" y="33"/>
                  </a:cubicBezTo>
                  <a:cubicBezTo>
                    <a:pt x="6027" y="11"/>
                    <a:pt x="5790" y="1"/>
                    <a:pt x="5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a:off x="7687833" y="2861975"/>
              <a:ext cx="27533" cy="99227"/>
            </a:xfrm>
            <a:custGeom>
              <a:rect b="b" l="l" r="r" t="t"/>
              <a:pathLst>
                <a:path extrusionOk="0" h="3312" w="919">
                  <a:moveTo>
                    <a:pt x="247" y="0"/>
                  </a:moveTo>
                  <a:lnTo>
                    <a:pt x="1" y="132"/>
                  </a:lnTo>
                  <a:cubicBezTo>
                    <a:pt x="624" y="1279"/>
                    <a:pt x="33" y="3213"/>
                    <a:pt x="33" y="3229"/>
                  </a:cubicBezTo>
                  <a:lnTo>
                    <a:pt x="296" y="3311"/>
                  </a:lnTo>
                  <a:cubicBezTo>
                    <a:pt x="328" y="3229"/>
                    <a:pt x="919" y="1246"/>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a:off x="7738405" y="2853616"/>
              <a:ext cx="30499" cy="108574"/>
            </a:xfrm>
            <a:custGeom>
              <a:rect b="b" l="l" r="r" t="t"/>
              <a:pathLst>
                <a:path extrusionOk="0" h="3624" w="1018">
                  <a:moveTo>
                    <a:pt x="476" y="1"/>
                  </a:moveTo>
                  <a:lnTo>
                    <a:pt x="230" y="83"/>
                  </a:lnTo>
                  <a:cubicBezTo>
                    <a:pt x="722" y="1476"/>
                    <a:pt x="1" y="3508"/>
                    <a:pt x="1" y="3525"/>
                  </a:cubicBezTo>
                  <a:lnTo>
                    <a:pt x="247" y="3623"/>
                  </a:lnTo>
                  <a:cubicBezTo>
                    <a:pt x="280" y="3541"/>
                    <a:pt x="1017" y="1492"/>
                    <a:pt x="4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8"/>
            <p:cNvSpPr/>
            <p:nvPr/>
          </p:nvSpPr>
          <p:spPr>
            <a:xfrm>
              <a:off x="7783584" y="2852148"/>
              <a:ext cx="24597" cy="100695"/>
            </a:xfrm>
            <a:custGeom>
              <a:rect b="b" l="l" r="r" t="t"/>
              <a:pathLst>
                <a:path extrusionOk="0" h="3361" w="821">
                  <a:moveTo>
                    <a:pt x="329" y="1"/>
                  </a:moveTo>
                  <a:lnTo>
                    <a:pt x="67" y="99"/>
                  </a:lnTo>
                  <a:cubicBezTo>
                    <a:pt x="542" y="1394"/>
                    <a:pt x="1" y="3262"/>
                    <a:pt x="1" y="3279"/>
                  </a:cubicBezTo>
                  <a:lnTo>
                    <a:pt x="247" y="3361"/>
                  </a:lnTo>
                  <a:cubicBezTo>
                    <a:pt x="280" y="3279"/>
                    <a:pt x="821" y="1394"/>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a:off x="7695203" y="2696478"/>
              <a:ext cx="30" cy="30"/>
            </a:xfrm>
            <a:custGeom>
              <a:rect b="b" l="l" r="r" t="t"/>
              <a:pathLst>
                <a:path extrusionOk="0" h="1" w="1">
                  <a:moveTo>
                    <a:pt x="1" y="1"/>
                  </a:moveTo>
                  <a:close/>
                </a:path>
              </a:pathLst>
            </a:custGeom>
            <a:solidFill>
              <a:srgbClr val="FC5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37"/>
          <p:cNvSpPr/>
          <p:nvPr/>
        </p:nvSpPr>
        <p:spPr>
          <a:xfrm>
            <a:off x="4749393" y="3313340"/>
            <a:ext cx="930300" cy="930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7"/>
          <p:cNvSpPr/>
          <p:nvPr/>
        </p:nvSpPr>
        <p:spPr>
          <a:xfrm>
            <a:off x="4667193" y="1123153"/>
            <a:ext cx="930300" cy="930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7"/>
          <p:cNvSpPr/>
          <p:nvPr/>
        </p:nvSpPr>
        <p:spPr>
          <a:xfrm>
            <a:off x="232768" y="3362090"/>
            <a:ext cx="930300" cy="930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7"/>
          <p:cNvSpPr/>
          <p:nvPr/>
        </p:nvSpPr>
        <p:spPr>
          <a:xfrm>
            <a:off x="204793" y="1123165"/>
            <a:ext cx="930300" cy="9303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37"/>
          <p:cNvGrpSpPr/>
          <p:nvPr/>
        </p:nvGrpSpPr>
        <p:grpSpPr>
          <a:xfrm>
            <a:off x="4982762" y="3546425"/>
            <a:ext cx="463575" cy="464150"/>
            <a:chOff x="3958688" y="1265100"/>
            <a:chExt cx="463575" cy="464150"/>
          </a:xfrm>
        </p:grpSpPr>
        <p:sp>
          <p:nvSpPr>
            <p:cNvPr id="1780" name="Google Shape;1780;p37"/>
            <p:cNvSpPr/>
            <p:nvPr/>
          </p:nvSpPr>
          <p:spPr>
            <a:xfrm>
              <a:off x="4059688" y="1589700"/>
              <a:ext cx="261575" cy="131975"/>
            </a:xfrm>
            <a:custGeom>
              <a:rect b="b" l="l" r="r" t="t"/>
              <a:pathLst>
                <a:path extrusionOk="0" h="5279" w="10463">
                  <a:moveTo>
                    <a:pt x="1892" y="0"/>
                  </a:moveTo>
                  <a:lnTo>
                    <a:pt x="187" y="4297"/>
                  </a:lnTo>
                  <a:cubicBezTo>
                    <a:pt x="0" y="4764"/>
                    <a:pt x="351" y="5278"/>
                    <a:pt x="864" y="5278"/>
                  </a:cubicBezTo>
                  <a:lnTo>
                    <a:pt x="9598" y="5278"/>
                  </a:lnTo>
                  <a:cubicBezTo>
                    <a:pt x="10112" y="5278"/>
                    <a:pt x="10463" y="4764"/>
                    <a:pt x="10276" y="4297"/>
                  </a:cubicBezTo>
                  <a:lnTo>
                    <a:pt x="8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7"/>
            <p:cNvSpPr/>
            <p:nvPr/>
          </p:nvSpPr>
          <p:spPr>
            <a:xfrm>
              <a:off x="4059688" y="1589700"/>
              <a:ext cx="101600" cy="131975"/>
            </a:xfrm>
            <a:custGeom>
              <a:rect b="b" l="l" r="r" t="t"/>
              <a:pathLst>
                <a:path extrusionOk="0" h="5279" w="4064">
                  <a:moveTo>
                    <a:pt x="1892" y="0"/>
                  </a:moveTo>
                  <a:lnTo>
                    <a:pt x="187" y="4297"/>
                  </a:lnTo>
                  <a:cubicBezTo>
                    <a:pt x="0" y="4764"/>
                    <a:pt x="351" y="5278"/>
                    <a:pt x="864" y="5278"/>
                  </a:cubicBezTo>
                  <a:lnTo>
                    <a:pt x="3036" y="5278"/>
                  </a:lnTo>
                  <a:cubicBezTo>
                    <a:pt x="2522" y="5278"/>
                    <a:pt x="2172" y="4764"/>
                    <a:pt x="2382" y="4297"/>
                  </a:cubicBez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7"/>
            <p:cNvSpPr/>
            <p:nvPr/>
          </p:nvSpPr>
          <p:spPr>
            <a:xfrm>
              <a:off x="4076613" y="1571600"/>
              <a:ext cx="228300" cy="77675"/>
            </a:xfrm>
            <a:custGeom>
              <a:rect b="b" l="l" r="r" t="t"/>
              <a:pathLst>
                <a:path extrusionOk="0" h="3107" w="9132">
                  <a:moveTo>
                    <a:pt x="724" y="0"/>
                  </a:moveTo>
                  <a:lnTo>
                    <a:pt x="164" y="1425"/>
                  </a:lnTo>
                  <a:cubicBezTo>
                    <a:pt x="1" y="1822"/>
                    <a:pt x="211" y="2242"/>
                    <a:pt x="584" y="2382"/>
                  </a:cubicBezTo>
                  <a:cubicBezTo>
                    <a:pt x="1845" y="2826"/>
                    <a:pt x="3177" y="3083"/>
                    <a:pt x="4531" y="3106"/>
                  </a:cubicBezTo>
                  <a:lnTo>
                    <a:pt x="4601" y="3106"/>
                  </a:lnTo>
                  <a:cubicBezTo>
                    <a:pt x="5956" y="3083"/>
                    <a:pt x="7287" y="2826"/>
                    <a:pt x="8548" y="2382"/>
                  </a:cubicBezTo>
                  <a:cubicBezTo>
                    <a:pt x="8921" y="2242"/>
                    <a:pt x="9132" y="1822"/>
                    <a:pt x="8968" y="1425"/>
                  </a:cubicBezTo>
                  <a:lnTo>
                    <a:pt x="8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7"/>
            <p:cNvSpPr/>
            <p:nvPr/>
          </p:nvSpPr>
          <p:spPr>
            <a:xfrm>
              <a:off x="4076613" y="1571600"/>
              <a:ext cx="113875" cy="77675"/>
            </a:xfrm>
            <a:custGeom>
              <a:rect b="b" l="l" r="r" t="t"/>
              <a:pathLst>
                <a:path extrusionOk="0" h="3107" w="4555">
                  <a:moveTo>
                    <a:pt x="724" y="0"/>
                  </a:moveTo>
                  <a:lnTo>
                    <a:pt x="164" y="1425"/>
                  </a:lnTo>
                  <a:cubicBezTo>
                    <a:pt x="1" y="1822"/>
                    <a:pt x="211" y="2242"/>
                    <a:pt x="584" y="2382"/>
                  </a:cubicBezTo>
                  <a:cubicBezTo>
                    <a:pt x="1845" y="2826"/>
                    <a:pt x="3177" y="3083"/>
                    <a:pt x="4531" y="3106"/>
                  </a:cubicBezTo>
                  <a:lnTo>
                    <a:pt x="4554" y="3106"/>
                  </a:lnTo>
                  <a:cubicBezTo>
                    <a:pt x="3597" y="3106"/>
                    <a:pt x="3597" y="1659"/>
                    <a:pt x="4554" y="1659"/>
                  </a:cubicBezTo>
                  <a:lnTo>
                    <a:pt x="45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7"/>
            <p:cNvSpPr/>
            <p:nvPr/>
          </p:nvSpPr>
          <p:spPr>
            <a:xfrm>
              <a:off x="3965688" y="1272100"/>
              <a:ext cx="187425" cy="160500"/>
            </a:xfrm>
            <a:custGeom>
              <a:rect b="b" l="l" r="r" t="t"/>
              <a:pathLst>
                <a:path extrusionOk="0" h="6420" w="7497">
                  <a:moveTo>
                    <a:pt x="958" y="0"/>
                  </a:moveTo>
                  <a:cubicBezTo>
                    <a:pt x="444" y="0"/>
                    <a:pt x="0" y="421"/>
                    <a:pt x="0" y="958"/>
                  </a:cubicBezTo>
                  <a:lnTo>
                    <a:pt x="0" y="3200"/>
                  </a:lnTo>
                  <a:cubicBezTo>
                    <a:pt x="0" y="5140"/>
                    <a:pt x="1577" y="6420"/>
                    <a:pt x="3220" y="6420"/>
                  </a:cubicBezTo>
                  <a:cubicBezTo>
                    <a:pt x="4009" y="6420"/>
                    <a:pt x="4813" y="6124"/>
                    <a:pt x="5465" y="5465"/>
                  </a:cubicBezTo>
                  <a:cubicBezTo>
                    <a:pt x="7497" y="3457"/>
                    <a:pt x="6072" y="0"/>
                    <a:pt x="3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7"/>
            <p:cNvSpPr/>
            <p:nvPr/>
          </p:nvSpPr>
          <p:spPr>
            <a:xfrm>
              <a:off x="3965688" y="1271700"/>
              <a:ext cx="167575" cy="160975"/>
            </a:xfrm>
            <a:custGeom>
              <a:rect b="b" l="l" r="r" t="t"/>
              <a:pathLst>
                <a:path extrusionOk="0" h="6439" w="6703">
                  <a:moveTo>
                    <a:pt x="3519" y="0"/>
                  </a:moveTo>
                  <a:cubicBezTo>
                    <a:pt x="3414" y="0"/>
                    <a:pt x="3307" y="6"/>
                    <a:pt x="3200" y="16"/>
                  </a:cubicBezTo>
                  <a:cubicBezTo>
                    <a:pt x="4181" y="16"/>
                    <a:pt x="4181" y="1464"/>
                    <a:pt x="3200" y="1464"/>
                  </a:cubicBezTo>
                  <a:lnTo>
                    <a:pt x="1448" y="3216"/>
                  </a:lnTo>
                  <a:cubicBezTo>
                    <a:pt x="1448" y="3706"/>
                    <a:pt x="1086" y="3951"/>
                    <a:pt x="724" y="3951"/>
                  </a:cubicBezTo>
                  <a:cubicBezTo>
                    <a:pt x="362" y="3951"/>
                    <a:pt x="1" y="3706"/>
                    <a:pt x="0" y="3216"/>
                  </a:cubicBezTo>
                  <a:lnTo>
                    <a:pt x="0" y="3216"/>
                  </a:lnTo>
                  <a:cubicBezTo>
                    <a:pt x="1" y="4991"/>
                    <a:pt x="1425" y="6438"/>
                    <a:pt x="3200" y="6438"/>
                  </a:cubicBezTo>
                  <a:lnTo>
                    <a:pt x="3200" y="6415"/>
                  </a:lnTo>
                  <a:cubicBezTo>
                    <a:pt x="3296" y="6423"/>
                    <a:pt x="3392" y="6427"/>
                    <a:pt x="3487" y="6427"/>
                  </a:cubicBezTo>
                  <a:cubicBezTo>
                    <a:pt x="5251" y="6427"/>
                    <a:pt x="6703" y="5011"/>
                    <a:pt x="6703" y="3216"/>
                  </a:cubicBezTo>
                  <a:cubicBezTo>
                    <a:pt x="6703" y="1431"/>
                    <a:pt x="5269" y="0"/>
                    <a:pt x="35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7"/>
            <p:cNvSpPr/>
            <p:nvPr/>
          </p:nvSpPr>
          <p:spPr>
            <a:xfrm>
              <a:off x="4001888" y="1307700"/>
              <a:ext cx="87600" cy="88200"/>
            </a:xfrm>
            <a:custGeom>
              <a:rect b="b" l="l" r="r" t="t"/>
              <a:pathLst>
                <a:path extrusionOk="0" h="3528" w="3504">
                  <a:moveTo>
                    <a:pt x="0" y="1"/>
                  </a:moveTo>
                  <a:lnTo>
                    <a:pt x="0" y="1776"/>
                  </a:lnTo>
                  <a:cubicBezTo>
                    <a:pt x="0" y="2733"/>
                    <a:pt x="794" y="3527"/>
                    <a:pt x="1752" y="3527"/>
                  </a:cubicBezTo>
                  <a:cubicBezTo>
                    <a:pt x="2709" y="3527"/>
                    <a:pt x="3503" y="2733"/>
                    <a:pt x="3503" y="1776"/>
                  </a:cubicBezTo>
                  <a:cubicBezTo>
                    <a:pt x="3503" y="795"/>
                    <a:pt x="2709" y="1"/>
                    <a:pt x="17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7"/>
            <p:cNvSpPr/>
            <p:nvPr/>
          </p:nvSpPr>
          <p:spPr>
            <a:xfrm>
              <a:off x="4228413" y="1272100"/>
              <a:ext cx="187425" cy="160500"/>
            </a:xfrm>
            <a:custGeom>
              <a:rect b="b" l="l" r="r" t="t"/>
              <a:pathLst>
                <a:path extrusionOk="0" h="6420" w="7497">
                  <a:moveTo>
                    <a:pt x="4297" y="0"/>
                  </a:moveTo>
                  <a:cubicBezTo>
                    <a:pt x="1425" y="0"/>
                    <a:pt x="0" y="3457"/>
                    <a:pt x="2009" y="5465"/>
                  </a:cubicBezTo>
                  <a:cubicBezTo>
                    <a:pt x="2668" y="6124"/>
                    <a:pt x="3477" y="6420"/>
                    <a:pt x="4270" y="6420"/>
                  </a:cubicBezTo>
                  <a:cubicBezTo>
                    <a:pt x="5920" y="6420"/>
                    <a:pt x="7497" y="5140"/>
                    <a:pt x="7497" y="3200"/>
                  </a:cubicBezTo>
                  <a:lnTo>
                    <a:pt x="7497" y="958"/>
                  </a:lnTo>
                  <a:cubicBezTo>
                    <a:pt x="7497" y="421"/>
                    <a:pt x="7053" y="0"/>
                    <a:pt x="65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7"/>
            <p:cNvSpPr/>
            <p:nvPr/>
          </p:nvSpPr>
          <p:spPr>
            <a:xfrm>
              <a:off x="4248263" y="1271700"/>
              <a:ext cx="167575" cy="160975"/>
            </a:xfrm>
            <a:custGeom>
              <a:rect b="b" l="l" r="r" t="t"/>
              <a:pathLst>
                <a:path extrusionOk="0" h="6439" w="6703">
                  <a:moveTo>
                    <a:pt x="3184" y="0"/>
                  </a:moveTo>
                  <a:cubicBezTo>
                    <a:pt x="1434" y="0"/>
                    <a:pt x="0" y="1431"/>
                    <a:pt x="0" y="3216"/>
                  </a:cubicBezTo>
                  <a:cubicBezTo>
                    <a:pt x="0" y="5011"/>
                    <a:pt x="1452" y="6427"/>
                    <a:pt x="3217" y="6427"/>
                  </a:cubicBezTo>
                  <a:cubicBezTo>
                    <a:pt x="3311" y="6427"/>
                    <a:pt x="3407" y="6423"/>
                    <a:pt x="3503" y="6415"/>
                  </a:cubicBezTo>
                  <a:lnTo>
                    <a:pt x="3503" y="6438"/>
                  </a:lnTo>
                  <a:cubicBezTo>
                    <a:pt x="5278" y="6438"/>
                    <a:pt x="6703" y="4991"/>
                    <a:pt x="6703" y="3216"/>
                  </a:cubicBezTo>
                  <a:lnTo>
                    <a:pt x="6703" y="3216"/>
                  </a:lnTo>
                  <a:cubicBezTo>
                    <a:pt x="6703" y="3706"/>
                    <a:pt x="6341" y="3951"/>
                    <a:pt x="5979" y="3951"/>
                  </a:cubicBezTo>
                  <a:cubicBezTo>
                    <a:pt x="5617" y="3951"/>
                    <a:pt x="5255" y="3706"/>
                    <a:pt x="5255" y="3216"/>
                  </a:cubicBezTo>
                  <a:lnTo>
                    <a:pt x="3503" y="1464"/>
                  </a:lnTo>
                  <a:cubicBezTo>
                    <a:pt x="2523" y="1464"/>
                    <a:pt x="2523" y="16"/>
                    <a:pt x="3503" y="16"/>
                  </a:cubicBezTo>
                  <a:cubicBezTo>
                    <a:pt x="3396" y="6"/>
                    <a:pt x="3289" y="0"/>
                    <a:pt x="3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7"/>
            <p:cNvSpPr/>
            <p:nvPr/>
          </p:nvSpPr>
          <p:spPr>
            <a:xfrm>
              <a:off x="4292038" y="1307700"/>
              <a:ext cx="87600" cy="88200"/>
            </a:xfrm>
            <a:custGeom>
              <a:rect b="b" l="l" r="r" t="t"/>
              <a:pathLst>
                <a:path extrusionOk="0" h="3528" w="3504">
                  <a:moveTo>
                    <a:pt x="1752" y="1"/>
                  </a:moveTo>
                  <a:cubicBezTo>
                    <a:pt x="772" y="1"/>
                    <a:pt x="1" y="795"/>
                    <a:pt x="1" y="1776"/>
                  </a:cubicBezTo>
                  <a:cubicBezTo>
                    <a:pt x="1" y="2733"/>
                    <a:pt x="772" y="3527"/>
                    <a:pt x="1752" y="3527"/>
                  </a:cubicBezTo>
                  <a:cubicBezTo>
                    <a:pt x="2710" y="3527"/>
                    <a:pt x="3504" y="2733"/>
                    <a:pt x="3504" y="1776"/>
                  </a:cubicBezTo>
                  <a:lnTo>
                    <a:pt x="35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7"/>
            <p:cNvSpPr/>
            <p:nvPr/>
          </p:nvSpPr>
          <p:spPr>
            <a:xfrm>
              <a:off x="4007713" y="1304800"/>
              <a:ext cx="366675" cy="300675"/>
            </a:xfrm>
            <a:custGeom>
              <a:rect b="b" l="l" r="r" t="t"/>
              <a:pathLst>
                <a:path extrusionOk="0" h="12027" w="14667">
                  <a:moveTo>
                    <a:pt x="7334" y="0"/>
                  </a:moveTo>
                  <a:cubicBezTo>
                    <a:pt x="3270" y="0"/>
                    <a:pt x="1" y="3316"/>
                    <a:pt x="71" y="7380"/>
                  </a:cubicBezTo>
                  <a:cubicBezTo>
                    <a:pt x="71" y="9435"/>
                    <a:pt x="982" y="12027"/>
                    <a:pt x="1519" y="12027"/>
                  </a:cubicBezTo>
                  <a:cubicBezTo>
                    <a:pt x="2056" y="12027"/>
                    <a:pt x="3177" y="11420"/>
                    <a:pt x="3177" y="11420"/>
                  </a:cubicBezTo>
                  <a:lnTo>
                    <a:pt x="11467" y="11420"/>
                  </a:lnTo>
                  <a:cubicBezTo>
                    <a:pt x="11467" y="11420"/>
                    <a:pt x="12588" y="12027"/>
                    <a:pt x="13125" y="12027"/>
                  </a:cubicBezTo>
                  <a:cubicBezTo>
                    <a:pt x="13639" y="12027"/>
                    <a:pt x="14573" y="9435"/>
                    <a:pt x="14573" y="7380"/>
                  </a:cubicBezTo>
                  <a:cubicBezTo>
                    <a:pt x="14667" y="3316"/>
                    <a:pt x="11397" y="0"/>
                    <a:pt x="7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7"/>
            <p:cNvSpPr/>
            <p:nvPr/>
          </p:nvSpPr>
          <p:spPr>
            <a:xfrm>
              <a:off x="4087113" y="1513225"/>
              <a:ext cx="206700" cy="99850"/>
            </a:xfrm>
            <a:custGeom>
              <a:rect b="b" l="l" r="r" t="t"/>
              <a:pathLst>
                <a:path extrusionOk="0" h="3994" w="8268">
                  <a:moveTo>
                    <a:pt x="4134" y="0"/>
                  </a:moveTo>
                  <a:cubicBezTo>
                    <a:pt x="1799" y="0"/>
                    <a:pt x="1" y="3083"/>
                    <a:pt x="1" y="3083"/>
                  </a:cubicBezTo>
                  <a:cubicBezTo>
                    <a:pt x="1320" y="3690"/>
                    <a:pt x="2733" y="3994"/>
                    <a:pt x="4143" y="3994"/>
                  </a:cubicBezTo>
                  <a:cubicBezTo>
                    <a:pt x="5553" y="3994"/>
                    <a:pt x="6960" y="3690"/>
                    <a:pt x="8268" y="3083"/>
                  </a:cubicBezTo>
                  <a:cubicBezTo>
                    <a:pt x="8268" y="3083"/>
                    <a:pt x="6470" y="0"/>
                    <a:pt x="4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7"/>
            <p:cNvSpPr/>
            <p:nvPr/>
          </p:nvSpPr>
          <p:spPr>
            <a:xfrm>
              <a:off x="4009463" y="1307950"/>
              <a:ext cx="252250" cy="297525"/>
            </a:xfrm>
            <a:custGeom>
              <a:rect b="b" l="l" r="r" t="t"/>
              <a:pathLst>
                <a:path extrusionOk="0" h="11901" w="10090">
                  <a:moveTo>
                    <a:pt x="7267" y="0"/>
                  </a:moveTo>
                  <a:cubicBezTo>
                    <a:pt x="3432" y="0"/>
                    <a:pt x="1" y="3083"/>
                    <a:pt x="1" y="7254"/>
                  </a:cubicBezTo>
                  <a:cubicBezTo>
                    <a:pt x="1" y="9299"/>
                    <a:pt x="926" y="11877"/>
                    <a:pt x="1465" y="11901"/>
                  </a:cubicBezTo>
                  <a:lnTo>
                    <a:pt x="1465" y="11901"/>
                  </a:lnTo>
                  <a:cubicBezTo>
                    <a:pt x="2008" y="11889"/>
                    <a:pt x="3107" y="11294"/>
                    <a:pt x="3107" y="11294"/>
                  </a:cubicBezTo>
                  <a:lnTo>
                    <a:pt x="8758" y="11294"/>
                  </a:lnTo>
                  <a:cubicBezTo>
                    <a:pt x="6937" y="10476"/>
                    <a:pt x="5652" y="9122"/>
                    <a:pt x="5652" y="7254"/>
                  </a:cubicBezTo>
                  <a:cubicBezTo>
                    <a:pt x="5652" y="4334"/>
                    <a:pt x="7404" y="1719"/>
                    <a:pt x="10090" y="575"/>
                  </a:cubicBezTo>
                  <a:cubicBezTo>
                    <a:pt x="9154" y="182"/>
                    <a:pt x="8198" y="0"/>
                    <a:pt x="7267" y="0"/>
                  </a:cubicBezTo>
                  <a:close/>
                  <a:moveTo>
                    <a:pt x="1465" y="11901"/>
                  </a:moveTo>
                  <a:cubicBezTo>
                    <a:pt x="1459" y="11901"/>
                    <a:pt x="1454" y="11901"/>
                    <a:pt x="1449" y="11901"/>
                  </a:cubicBezTo>
                  <a:lnTo>
                    <a:pt x="1472" y="11901"/>
                  </a:lnTo>
                  <a:cubicBezTo>
                    <a:pt x="1470" y="11901"/>
                    <a:pt x="1467" y="11901"/>
                    <a:pt x="1465" y="11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7"/>
            <p:cNvSpPr/>
            <p:nvPr/>
          </p:nvSpPr>
          <p:spPr>
            <a:xfrm>
              <a:off x="4244763" y="1316475"/>
              <a:ext cx="36225" cy="65400"/>
            </a:xfrm>
            <a:custGeom>
              <a:rect b="b" l="l" r="r" t="t"/>
              <a:pathLst>
                <a:path extrusionOk="0" h="2616" w="1449">
                  <a:moveTo>
                    <a:pt x="0" y="0"/>
                  </a:moveTo>
                  <a:lnTo>
                    <a:pt x="0" y="1892"/>
                  </a:lnTo>
                  <a:cubicBezTo>
                    <a:pt x="0" y="2289"/>
                    <a:pt x="327" y="2616"/>
                    <a:pt x="724" y="2616"/>
                  </a:cubicBezTo>
                  <a:cubicBezTo>
                    <a:pt x="1121" y="2616"/>
                    <a:pt x="1448" y="2289"/>
                    <a:pt x="1448" y="1892"/>
                  </a:cubicBezTo>
                  <a:lnTo>
                    <a:pt x="1448" y="631"/>
                  </a:lnTo>
                  <a:cubicBezTo>
                    <a:pt x="1004" y="374"/>
                    <a:pt x="514" y="16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7"/>
            <p:cNvSpPr/>
            <p:nvPr/>
          </p:nvSpPr>
          <p:spPr>
            <a:xfrm>
              <a:off x="4244763" y="1316475"/>
              <a:ext cx="16950" cy="14025"/>
            </a:xfrm>
            <a:custGeom>
              <a:rect b="b" l="l" r="r" t="t"/>
              <a:pathLst>
                <a:path extrusionOk="0" h="561" w="678">
                  <a:moveTo>
                    <a:pt x="0" y="0"/>
                  </a:moveTo>
                  <a:lnTo>
                    <a:pt x="0" y="561"/>
                  </a:lnTo>
                  <a:cubicBezTo>
                    <a:pt x="234" y="444"/>
                    <a:pt x="444" y="327"/>
                    <a:pt x="678" y="234"/>
                  </a:cubicBezTo>
                  <a:cubicBezTo>
                    <a:pt x="444" y="140"/>
                    <a:pt x="234" y="70"/>
                    <a:pt x="0" y="0"/>
                  </a:cubicBezTo>
                  <a:close/>
                </a:path>
              </a:pathLst>
            </a:custGeom>
            <a:solidFill>
              <a:srgbClr val="D89C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7"/>
            <p:cNvSpPr/>
            <p:nvPr/>
          </p:nvSpPr>
          <p:spPr>
            <a:xfrm>
              <a:off x="4087713" y="1521975"/>
              <a:ext cx="174000" cy="91100"/>
            </a:xfrm>
            <a:custGeom>
              <a:rect b="b" l="l" r="r" t="t"/>
              <a:pathLst>
                <a:path extrusionOk="0" h="3644" w="6960">
                  <a:moveTo>
                    <a:pt x="2779" y="0"/>
                  </a:moveTo>
                  <a:cubicBezTo>
                    <a:pt x="1121" y="794"/>
                    <a:pt x="0" y="2733"/>
                    <a:pt x="0" y="2733"/>
                  </a:cubicBezTo>
                  <a:cubicBezTo>
                    <a:pt x="1308" y="3317"/>
                    <a:pt x="2709" y="3620"/>
                    <a:pt x="4134" y="3644"/>
                  </a:cubicBezTo>
                  <a:cubicBezTo>
                    <a:pt x="5091" y="3620"/>
                    <a:pt x="6025" y="3480"/>
                    <a:pt x="6960" y="3223"/>
                  </a:cubicBezTo>
                  <a:cubicBezTo>
                    <a:pt x="4998" y="2663"/>
                    <a:pt x="3363" y="1565"/>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7"/>
            <p:cNvSpPr/>
            <p:nvPr/>
          </p:nvSpPr>
          <p:spPr>
            <a:xfrm>
              <a:off x="4163613" y="1637000"/>
              <a:ext cx="54325" cy="54300"/>
            </a:xfrm>
            <a:custGeom>
              <a:rect b="b" l="l" r="r" t="t"/>
              <a:pathLst>
                <a:path extrusionOk="0" h="2172" w="2173">
                  <a:moveTo>
                    <a:pt x="1074" y="0"/>
                  </a:moveTo>
                  <a:cubicBezTo>
                    <a:pt x="491" y="0"/>
                    <a:pt x="0" y="490"/>
                    <a:pt x="0" y="1098"/>
                  </a:cubicBezTo>
                  <a:cubicBezTo>
                    <a:pt x="0" y="1681"/>
                    <a:pt x="491" y="2172"/>
                    <a:pt x="1074" y="2172"/>
                  </a:cubicBezTo>
                  <a:cubicBezTo>
                    <a:pt x="1682" y="2172"/>
                    <a:pt x="2172" y="1681"/>
                    <a:pt x="2172" y="1098"/>
                  </a:cubicBezTo>
                  <a:cubicBezTo>
                    <a:pt x="2172" y="490"/>
                    <a:pt x="1682" y="0"/>
                    <a:pt x="1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7"/>
            <p:cNvSpPr/>
            <p:nvPr/>
          </p:nvSpPr>
          <p:spPr>
            <a:xfrm>
              <a:off x="4163613" y="1636825"/>
              <a:ext cx="40875" cy="54650"/>
            </a:xfrm>
            <a:custGeom>
              <a:rect b="b" l="l" r="r" t="t"/>
              <a:pathLst>
                <a:path extrusionOk="0" h="2186" w="1635">
                  <a:moveTo>
                    <a:pt x="1099" y="1"/>
                  </a:moveTo>
                  <a:cubicBezTo>
                    <a:pt x="528" y="1"/>
                    <a:pt x="0" y="465"/>
                    <a:pt x="0" y="1105"/>
                  </a:cubicBezTo>
                  <a:cubicBezTo>
                    <a:pt x="0" y="1726"/>
                    <a:pt x="526" y="2185"/>
                    <a:pt x="1097" y="2185"/>
                  </a:cubicBezTo>
                  <a:cubicBezTo>
                    <a:pt x="1277" y="2185"/>
                    <a:pt x="1461" y="2140"/>
                    <a:pt x="1635" y="2039"/>
                  </a:cubicBezTo>
                  <a:cubicBezTo>
                    <a:pt x="1285" y="1829"/>
                    <a:pt x="1074" y="1478"/>
                    <a:pt x="1074" y="1105"/>
                  </a:cubicBezTo>
                  <a:cubicBezTo>
                    <a:pt x="1074" y="708"/>
                    <a:pt x="1285" y="357"/>
                    <a:pt x="1635" y="147"/>
                  </a:cubicBezTo>
                  <a:cubicBezTo>
                    <a:pt x="1462" y="47"/>
                    <a:pt x="1278" y="1"/>
                    <a:pt x="1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7"/>
            <p:cNvSpPr/>
            <p:nvPr/>
          </p:nvSpPr>
          <p:spPr>
            <a:xfrm>
              <a:off x="4103763" y="1469575"/>
              <a:ext cx="174025" cy="79650"/>
            </a:xfrm>
            <a:custGeom>
              <a:rect b="b" l="l" r="r" t="t"/>
              <a:pathLst>
                <a:path extrusionOk="0" h="3186" w="6961">
                  <a:moveTo>
                    <a:pt x="3471" y="0"/>
                  </a:moveTo>
                  <a:cubicBezTo>
                    <a:pt x="2528" y="0"/>
                    <a:pt x="1588" y="357"/>
                    <a:pt x="876" y="1069"/>
                  </a:cubicBezTo>
                  <a:cubicBezTo>
                    <a:pt x="0" y="1963"/>
                    <a:pt x="808" y="3185"/>
                    <a:pt x="1748" y="3185"/>
                  </a:cubicBezTo>
                  <a:cubicBezTo>
                    <a:pt x="2036" y="3185"/>
                    <a:pt x="2336" y="3071"/>
                    <a:pt x="2604" y="2797"/>
                  </a:cubicBezTo>
                  <a:cubicBezTo>
                    <a:pt x="2850" y="2563"/>
                    <a:pt x="3165" y="2447"/>
                    <a:pt x="3480" y="2447"/>
                  </a:cubicBezTo>
                  <a:cubicBezTo>
                    <a:pt x="3795" y="2447"/>
                    <a:pt x="4111" y="2563"/>
                    <a:pt x="4356" y="2797"/>
                  </a:cubicBezTo>
                  <a:cubicBezTo>
                    <a:pt x="4624" y="3071"/>
                    <a:pt x="4924" y="3185"/>
                    <a:pt x="5212" y="3185"/>
                  </a:cubicBezTo>
                  <a:cubicBezTo>
                    <a:pt x="6152" y="3185"/>
                    <a:pt x="6960" y="1963"/>
                    <a:pt x="6084" y="1069"/>
                  </a:cubicBezTo>
                  <a:cubicBezTo>
                    <a:pt x="5360" y="357"/>
                    <a:pt x="4414" y="0"/>
                    <a:pt x="3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7"/>
            <p:cNvSpPr/>
            <p:nvPr/>
          </p:nvSpPr>
          <p:spPr>
            <a:xfrm>
              <a:off x="4103763" y="1469350"/>
              <a:ext cx="110075" cy="79875"/>
            </a:xfrm>
            <a:custGeom>
              <a:rect b="b" l="l" r="r" t="t"/>
              <a:pathLst>
                <a:path extrusionOk="0" h="3195" w="4403">
                  <a:moveTo>
                    <a:pt x="3468" y="1"/>
                  </a:moveTo>
                  <a:cubicBezTo>
                    <a:pt x="2512" y="1"/>
                    <a:pt x="1581" y="373"/>
                    <a:pt x="876" y="1078"/>
                  </a:cubicBezTo>
                  <a:cubicBezTo>
                    <a:pt x="0" y="1972"/>
                    <a:pt x="808" y="3194"/>
                    <a:pt x="1748" y="3194"/>
                  </a:cubicBezTo>
                  <a:cubicBezTo>
                    <a:pt x="2036" y="3194"/>
                    <a:pt x="2336" y="3080"/>
                    <a:pt x="2604" y="2806"/>
                  </a:cubicBezTo>
                  <a:lnTo>
                    <a:pt x="2674" y="2736"/>
                  </a:lnTo>
                  <a:cubicBezTo>
                    <a:pt x="2277" y="2269"/>
                    <a:pt x="2301" y="1545"/>
                    <a:pt x="2744" y="1078"/>
                  </a:cubicBezTo>
                  <a:cubicBezTo>
                    <a:pt x="3212" y="611"/>
                    <a:pt x="3772" y="284"/>
                    <a:pt x="4403" y="120"/>
                  </a:cubicBezTo>
                  <a:cubicBezTo>
                    <a:pt x="4093" y="40"/>
                    <a:pt x="3779" y="1"/>
                    <a:pt x="3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7"/>
            <p:cNvSpPr/>
            <p:nvPr/>
          </p:nvSpPr>
          <p:spPr>
            <a:xfrm>
              <a:off x="4160113" y="1459650"/>
              <a:ext cx="60725" cy="41625"/>
            </a:xfrm>
            <a:custGeom>
              <a:rect b="b" l="l" r="r" t="t"/>
              <a:pathLst>
                <a:path extrusionOk="0" h="1665" w="2429">
                  <a:moveTo>
                    <a:pt x="1214" y="0"/>
                  </a:moveTo>
                  <a:cubicBezTo>
                    <a:pt x="607" y="0"/>
                    <a:pt x="0" y="170"/>
                    <a:pt x="0" y="508"/>
                  </a:cubicBezTo>
                  <a:cubicBezTo>
                    <a:pt x="47" y="1279"/>
                    <a:pt x="636" y="1664"/>
                    <a:pt x="1223" y="1664"/>
                  </a:cubicBezTo>
                  <a:cubicBezTo>
                    <a:pt x="1810" y="1664"/>
                    <a:pt x="2394" y="1279"/>
                    <a:pt x="2429" y="508"/>
                  </a:cubicBezTo>
                  <a:cubicBezTo>
                    <a:pt x="2429" y="170"/>
                    <a:pt x="1822" y="0"/>
                    <a:pt x="12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7"/>
            <p:cNvSpPr/>
            <p:nvPr/>
          </p:nvSpPr>
          <p:spPr>
            <a:xfrm>
              <a:off x="4160238" y="1460075"/>
              <a:ext cx="45425" cy="42675"/>
            </a:xfrm>
            <a:custGeom>
              <a:rect b="b" l="l" r="r" t="t"/>
              <a:pathLst>
                <a:path extrusionOk="0" h="1707" w="1817">
                  <a:moveTo>
                    <a:pt x="1256" y="1"/>
                  </a:moveTo>
                  <a:cubicBezTo>
                    <a:pt x="626" y="1"/>
                    <a:pt x="18" y="164"/>
                    <a:pt x="18" y="491"/>
                  </a:cubicBezTo>
                  <a:cubicBezTo>
                    <a:pt x="1" y="1200"/>
                    <a:pt x="587" y="1707"/>
                    <a:pt x="1218" y="1707"/>
                  </a:cubicBezTo>
                  <a:cubicBezTo>
                    <a:pt x="1419" y="1707"/>
                    <a:pt x="1625" y="1655"/>
                    <a:pt x="1817" y="1542"/>
                  </a:cubicBezTo>
                  <a:cubicBezTo>
                    <a:pt x="1443" y="1332"/>
                    <a:pt x="1209" y="935"/>
                    <a:pt x="1209" y="491"/>
                  </a:cubicBezTo>
                  <a:cubicBezTo>
                    <a:pt x="1209" y="328"/>
                    <a:pt x="1233" y="164"/>
                    <a:pt x="1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7"/>
            <p:cNvSpPr/>
            <p:nvPr/>
          </p:nvSpPr>
          <p:spPr>
            <a:xfrm>
              <a:off x="4172363" y="1308300"/>
              <a:ext cx="36800" cy="100725"/>
            </a:xfrm>
            <a:custGeom>
              <a:rect b="b" l="l" r="r" t="t"/>
              <a:pathLst>
                <a:path extrusionOk="0" h="4029" w="1472">
                  <a:moveTo>
                    <a:pt x="724" y="0"/>
                  </a:moveTo>
                  <a:cubicBezTo>
                    <a:pt x="491" y="0"/>
                    <a:pt x="257" y="0"/>
                    <a:pt x="0" y="23"/>
                  </a:cubicBezTo>
                  <a:lnTo>
                    <a:pt x="0" y="3293"/>
                  </a:lnTo>
                  <a:cubicBezTo>
                    <a:pt x="0" y="3783"/>
                    <a:pt x="368" y="4029"/>
                    <a:pt x="736" y="4029"/>
                  </a:cubicBezTo>
                  <a:cubicBezTo>
                    <a:pt x="1104" y="4029"/>
                    <a:pt x="1472" y="3783"/>
                    <a:pt x="1472" y="3293"/>
                  </a:cubicBezTo>
                  <a:lnTo>
                    <a:pt x="1448" y="3293"/>
                  </a:lnTo>
                  <a:lnTo>
                    <a:pt x="1448" y="23"/>
                  </a:lnTo>
                  <a:cubicBezTo>
                    <a:pt x="1215" y="0"/>
                    <a:pt x="981" y="0"/>
                    <a:pt x="7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7"/>
            <p:cNvSpPr/>
            <p:nvPr/>
          </p:nvSpPr>
          <p:spPr>
            <a:xfrm>
              <a:off x="4172363" y="1308300"/>
              <a:ext cx="36225" cy="91100"/>
            </a:xfrm>
            <a:custGeom>
              <a:rect b="b" l="l" r="r" t="t"/>
              <a:pathLst>
                <a:path extrusionOk="0" h="3644" w="1449">
                  <a:moveTo>
                    <a:pt x="724" y="0"/>
                  </a:moveTo>
                  <a:cubicBezTo>
                    <a:pt x="491" y="0"/>
                    <a:pt x="257" y="0"/>
                    <a:pt x="0" y="23"/>
                  </a:cubicBezTo>
                  <a:lnTo>
                    <a:pt x="0" y="3293"/>
                  </a:lnTo>
                  <a:cubicBezTo>
                    <a:pt x="0" y="3410"/>
                    <a:pt x="47" y="3526"/>
                    <a:pt x="94" y="3643"/>
                  </a:cubicBezTo>
                  <a:cubicBezTo>
                    <a:pt x="468" y="3013"/>
                    <a:pt x="911" y="2429"/>
                    <a:pt x="1448" y="1915"/>
                  </a:cubicBezTo>
                  <a:lnTo>
                    <a:pt x="1448" y="23"/>
                  </a:lnTo>
                  <a:cubicBezTo>
                    <a:pt x="1215" y="0"/>
                    <a:pt x="981" y="0"/>
                    <a:pt x="7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7"/>
            <p:cNvSpPr/>
            <p:nvPr/>
          </p:nvSpPr>
          <p:spPr>
            <a:xfrm>
              <a:off x="4099963" y="1316475"/>
              <a:ext cx="36225" cy="65400"/>
            </a:xfrm>
            <a:custGeom>
              <a:rect b="b" l="l" r="r" t="t"/>
              <a:pathLst>
                <a:path extrusionOk="0" h="2616" w="1449">
                  <a:moveTo>
                    <a:pt x="1449" y="0"/>
                  </a:moveTo>
                  <a:cubicBezTo>
                    <a:pt x="935" y="164"/>
                    <a:pt x="468" y="374"/>
                    <a:pt x="1" y="631"/>
                  </a:cubicBezTo>
                  <a:lnTo>
                    <a:pt x="1" y="1892"/>
                  </a:lnTo>
                  <a:cubicBezTo>
                    <a:pt x="1" y="2289"/>
                    <a:pt x="328" y="2616"/>
                    <a:pt x="725" y="2616"/>
                  </a:cubicBezTo>
                  <a:cubicBezTo>
                    <a:pt x="1122" y="2616"/>
                    <a:pt x="1449" y="2289"/>
                    <a:pt x="1449" y="1892"/>
                  </a:cubicBezTo>
                  <a:lnTo>
                    <a:pt x="14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7"/>
            <p:cNvSpPr/>
            <p:nvPr/>
          </p:nvSpPr>
          <p:spPr>
            <a:xfrm>
              <a:off x="3958688" y="1265100"/>
              <a:ext cx="463575" cy="464150"/>
            </a:xfrm>
            <a:custGeom>
              <a:rect b="b" l="l" r="r" t="t"/>
              <a:pathLst>
                <a:path extrusionOk="0" h="18566" w="18543">
                  <a:moveTo>
                    <a:pt x="11724" y="2429"/>
                  </a:moveTo>
                  <a:cubicBezTo>
                    <a:pt x="12027" y="2546"/>
                    <a:pt x="12331" y="2686"/>
                    <a:pt x="12634" y="2849"/>
                  </a:cubicBezTo>
                  <a:lnTo>
                    <a:pt x="12634" y="3947"/>
                  </a:lnTo>
                  <a:cubicBezTo>
                    <a:pt x="12634" y="4239"/>
                    <a:pt x="12407" y="4385"/>
                    <a:pt x="12179" y="4385"/>
                  </a:cubicBezTo>
                  <a:cubicBezTo>
                    <a:pt x="11951" y="4385"/>
                    <a:pt x="11724" y="4239"/>
                    <a:pt x="11724" y="3947"/>
                  </a:cubicBezTo>
                  <a:lnTo>
                    <a:pt x="11724" y="2429"/>
                  </a:lnTo>
                  <a:close/>
                  <a:moveTo>
                    <a:pt x="6843" y="2429"/>
                  </a:moveTo>
                  <a:lnTo>
                    <a:pt x="6843" y="3947"/>
                  </a:lnTo>
                  <a:cubicBezTo>
                    <a:pt x="6843" y="4250"/>
                    <a:pt x="6615" y="4402"/>
                    <a:pt x="6387" y="4402"/>
                  </a:cubicBezTo>
                  <a:cubicBezTo>
                    <a:pt x="6160" y="4402"/>
                    <a:pt x="5932" y="4250"/>
                    <a:pt x="5932" y="3947"/>
                  </a:cubicBezTo>
                  <a:lnTo>
                    <a:pt x="5932" y="2849"/>
                  </a:lnTo>
                  <a:cubicBezTo>
                    <a:pt x="6235" y="2686"/>
                    <a:pt x="6539" y="2546"/>
                    <a:pt x="6843" y="2429"/>
                  </a:cubicBezTo>
                  <a:close/>
                  <a:moveTo>
                    <a:pt x="16558" y="1985"/>
                  </a:moveTo>
                  <a:lnTo>
                    <a:pt x="16558" y="3480"/>
                  </a:lnTo>
                  <a:cubicBezTo>
                    <a:pt x="16558" y="4087"/>
                    <a:pt x="16161" y="4647"/>
                    <a:pt x="15577" y="4857"/>
                  </a:cubicBezTo>
                  <a:cubicBezTo>
                    <a:pt x="15086" y="4110"/>
                    <a:pt x="14456" y="3433"/>
                    <a:pt x="13709" y="2896"/>
                  </a:cubicBezTo>
                  <a:cubicBezTo>
                    <a:pt x="13942" y="2359"/>
                    <a:pt x="14479" y="1985"/>
                    <a:pt x="15086" y="1985"/>
                  </a:cubicBezTo>
                  <a:close/>
                  <a:moveTo>
                    <a:pt x="9271" y="1985"/>
                  </a:moveTo>
                  <a:cubicBezTo>
                    <a:pt x="9435" y="1985"/>
                    <a:pt x="9575" y="2008"/>
                    <a:pt x="9738" y="2008"/>
                  </a:cubicBezTo>
                  <a:lnTo>
                    <a:pt x="9738" y="5021"/>
                  </a:lnTo>
                  <a:cubicBezTo>
                    <a:pt x="9738" y="5325"/>
                    <a:pt x="9511" y="5476"/>
                    <a:pt x="9283" y="5476"/>
                  </a:cubicBezTo>
                  <a:cubicBezTo>
                    <a:pt x="9055" y="5476"/>
                    <a:pt x="8828" y="5325"/>
                    <a:pt x="8828" y="5021"/>
                  </a:cubicBezTo>
                  <a:lnTo>
                    <a:pt x="8828" y="2008"/>
                  </a:lnTo>
                  <a:cubicBezTo>
                    <a:pt x="8968" y="2008"/>
                    <a:pt x="9131" y="2008"/>
                    <a:pt x="9271" y="1985"/>
                  </a:cubicBezTo>
                  <a:close/>
                  <a:moveTo>
                    <a:pt x="3480" y="537"/>
                  </a:moveTo>
                  <a:cubicBezTo>
                    <a:pt x="4601" y="537"/>
                    <a:pt x="5605" y="1168"/>
                    <a:pt x="6119" y="2148"/>
                  </a:cubicBezTo>
                  <a:cubicBezTo>
                    <a:pt x="5838" y="2289"/>
                    <a:pt x="5558" y="2429"/>
                    <a:pt x="5301" y="2592"/>
                  </a:cubicBezTo>
                  <a:cubicBezTo>
                    <a:pt x="4974" y="1892"/>
                    <a:pt x="4274" y="1448"/>
                    <a:pt x="3480" y="1448"/>
                  </a:cubicBezTo>
                  <a:lnTo>
                    <a:pt x="1728" y="1448"/>
                  </a:lnTo>
                  <a:cubicBezTo>
                    <a:pt x="1588" y="1448"/>
                    <a:pt x="1471" y="1565"/>
                    <a:pt x="1471" y="1728"/>
                  </a:cubicBezTo>
                  <a:lnTo>
                    <a:pt x="1471" y="3480"/>
                  </a:lnTo>
                  <a:cubicBezTo>
                    <a:pt x="1471" y="4297"/>
                    <a:pt x="1962" y="5021"/>
                    <a:pt x="2709" y="5348"/>
                  </a:cubicBezTo>
                  <a:cubicBezTo>
                    <a:pt x="2546" y="5605"/>
                    <a:pt x="2429" y="5885"/>
                    <a:pt x="2312" y="6165"/>
                  </a:cubicBezTo>
                  <a:cubicBezTo>
                    <a:pt x="1238" y="5698"/>
                    <a:pt x="537" y="4647"/>
                    <a:pt x="561" y="3480"/>
                  </a:cubicBezTo>
                  <a:lnTo>
                    <a:pt x="561" y="1238"/>
                  </a:lnTo>
                  <a:cubicBezTo>
                    <a:pt x="561" y="864"/>
                    <a:pt x="864" y="537"/>
                    <a:pt x="1238" y="537"/>
                  </a:cubicBezTo>
                  <a:close/>
                  <a:moveTo>
                    <a:pt x="17328" y="537"/>
                  </a:moveTo>
                  <a:cubicBezTo>
                    <a:pt x="17702" y="537"/>
                    <a:pt x="18029" y="864"/>
                    <a:pt x="18029" y="1238"/>
                  </a:cubicBezTo>
                  <a:lnTo>
                    <a:pt x="18006" y="3480"/>
                  </a:lnTo>
                  <a:cubicBezTo>
                    <a:pt x="18006" y="4647"/>
                    <a:pt x="17328" y="5698"/>
                    <a:pt x="16254" y="6165"/>
                  </a:cubicBezTo>
                  <a:cubicBezTo>
                    <a:pt x="16137" y="5885"/>
                    <a:pt x="16020" y="5605"/>
                    <a:pt x="15857" y="5348"/>
                  </a:cubicBezTo>
                  <a:cubicBezTo>
                    <a:pt x="16604" y="5021"/>
                    <a:pt x="17095" y="4297"/>
                    <a:pt x="17095" y="3480"/>
                  </a:cubicBezTo>
                  <a:lnTo>
                    <a:pt x="17095" y="1728"/>
                  </a:lnTo>
                  <a:cubicBezTo>
                    <a:pt x="17095" y="1565"/>
                    <a:pt x="16978" y="1448"/>
                    <a:pt x="16838" y="1448"/>
                  </a:cubicBezTo>
                  <a:lnTo>
                    <a:pt x="15086" y="1448"/>
                  </a:lnTo>
                  <a:cubicBezTo>
                    <a:pt x="14292" y="1448"/>
                    <a:pt x="13592" y="1892"/>
                    <a:pt x="13265" y="2592"/>
                  </a:cubicBezTo>
                  <a:cubicBezTo>
                    <a:pt x="13008" y="2429"/>
                    <a:pt x="12728" y="2289"/>
                    <a:pt x="12471" y="2148"/>
                  </a:cubicBezTo>
                  <a:cubicBezTo>
                    <a:pt x="12961" y="1168"/>
                    <a:pt x="13989" y="537"/>
                    <a:pt x="15086" y="537"/>
                  </a:cubicBezTo>
                  <a:close/>
                  <a:moveTo>
                    <a:pt x="9271" y="8057"/>
                  </a:moveTo>
                  <a:cubicBezTo>
                    <a:pt x="9879" y="8057"/>
                    <a:pt x="10206" y="8220"/>
                    <a:pt x="10229" y="8290"/>
                  </a:cubicBezTo>
                  <a:cubicBezTo>
                    <a:pt x="10194" y="8886"/>
                    <a:pt x="9738" y="9184"/>
                    <a:pt x="9283" y="9184"/>
                  </a:cubicBezTo>
                  <a:cubicBezTo>
                    <a:pt x="8828" y="9184"/>
                    <a:pt x="8372" y="8886"/>
                    <a:pt x="8337" y="8290"/>
                  </a:cubicBezTo>
                  <a:cubicBezTo>
                    <a:pt x="8361" y="8220"/>
                    <a:pt x="8688" y="8057"/>
                    <a:pt x="9271" y="8057"/>
                  </a:cubicBezTo>
                  <a:close/>
                  <a:moveTo>
                    <a:pt x="10696" y="8757"/>
                  </a:moveTo>
                  <a:cubicBezTo>
                    <a:pt x="11070" y="8921"/>
                    <a:pt x="11397" y="9154"/>
                    <a:pt x="11700" y="9435"/>
                  </a:cubicBezTo>
                  <a:cubicBezTo>
                    <a:pt x="12447" y="10128"/>
                    <a:pt x="11785" y="11120"/>
                    <a:pt x="11035" y="11120"/>
                  </a:cubicBezTo>
                  <a:cubicBezTo>
                    <a:pt x="10801" y="11120"/>
                    <a:pt x="10557" y="11023"/>
                    <a:pt x="10346" y="10789"/>
                  </a:cubicBezTo>
                  <a:cubicBezTo>
                    <a:pt x="10054" y="10497"/>
                    <a:pt x="9668" y="10351"/>
                    <a:pt x="9283" y="10351"/>
                  </a:cubicBezTo>
                  <a:cubicBezTo>
                    <a:pt x="8898" y="10351"/>
                    <a:pt x="8512" y="10497"/>
                    <a:pt x="8221" y="10789"/>
                  </a:cubicBezTo>
                  <a:cubicBezTo>
                    <a:pt x="8013" y="11002"/>
                    <a:pt x="7779" y="11091"/>
                    <a:pt x="7554" y="11091"/>
                  </a:cubicBezTo>
                  <a:cubicBezTo>
                    <a:pt x="6814" y="11091"/>
                    <a:pt x="6168" y="10133"/>
                    <a:pt x="6866" y="9435"/>
                  </a:cubicBezTo>
                  <a:cubicBezTo>
                    <a:pt x="7146" y="9154"/>
                    <a:pt x="7497" y="8921"/>
                    <a:pt x="7870" y="8757"/>
                  </a:cubicBezTo>
                  <a:cubicBezTo>
                    <a:pt x="8092" y="9435"/>
                    <a:pt x="8688" y="9773"/>
                    <a:pt x="9283" y="9773"/>
                  </a:cubicBezTo>
                  <a:cubicBezTo>
                    <a:pt x="9879" y="9773"/>
                    <a:pt x="10474" y="9435"/>
                    <a:pt x="10696" y="8757"/>
                  </a:cubicBezTo>
                  <a:close/>
                  <a:moveTo>
                    <a:pt x="3480" y="1985"/>
                  </a:moveTo>
                  <a:cubicBezTo>
                    <a:pt x="4087" y="1985"/>
                    <a:pt x="4624" y="2335"/>
                    <a:pt x="4834" y="2896"/>
                  </a:cubicBezTo>
                  <a:cubicBezTo>
                    <a:pt x="4624" y="3059"/>
                    <a:pt x="4437" y="3223"/>
                    <a:pt x="4227" y="3386"/>
                  </a:cubicBezTo>
                  <a:cubicBezTo>
                    <a:pt x="4025" y="3588"/>
                    <a:pt x="4213" y="3877"/>
                    <a:pt x="4428" y="3877"/>
                  </a:cubicBezTo>
                  <a:cubicBezTo>
                    <a:pt x="4486" y="3877"/>
                    <a:pt x="4546" y="3856"/>
                    <a:pt x="4601" y="3807"/>
                  </a:cubicBezTo>
                  <a:cubicBezTo>
                    <a:pt x="4858" y="3573"/>
                    <a:pt x="5115" y="3363"/>
                    <a:pt x="5395" y="3176"/>
                  </a:cubicBezTo>
                  <a:lnTo>
                    <a:pt x="5395" y="3947"/>
                  </a:lnTo>
                  <a:cubicBezTo>
                    <a:pt x="5395" y="4612"/>
                    <a:pt x="5891" y="4945"/>
                    <a:pt x="6387" y="4945"/>
                  </a:cubicBezTo>
                  <a:cubicBezTo>
                    <a:pt x="6884" y="4945"/>
                    <a:pt x="7380" y="4612"/>
                    <a:pt x="7380" y="3947"/>
                  </a:cubicBezTo>
                  <a:lnTo>
                    <a:pt x="7380" y="2265"/>
                  </a:lnTo>
                  <a:cubicBezTo>
                    <a:pt x="7683" y="2172"/>
                    <a:pt x="7987" y="2102"/>
                    <a:pt x="8291" y="2055"/>
                  </a:cubicBezTo>
                  <a:lnTo>
                    <a:pt x="8291" y="5021"/>
                  </a:lnTo>
                  <a:cubicBezTo>
                    <a:pt x="8291" y="5687"/>
                    <a:pt x="8787" y="6019"/>
                    <a:pt x="9283" y="6019"/>
                  </a:cubicBezTo>
                  <a:cubicBezTo>
                    <a:pt x="9779" y="6019"/>
                    <a:pt x="10276" y="5687"/>
                    <a:pt x="10276" y="5021"/>
                  </a:cubicBezTo>
                  <a:lnTo>
                    <a:pt x="10276" y="2078"/>
                  </a:lnTo>
                  <a:cubicBezTo>
                    <a:pt x="10579" y="2125"/>
                    <a:pt x="10883" y="2172"/>
                    <a:pt x="11186" y="2265"/>
                  </a:cubicBezTo>
                  <a:lnTo>
                    <a:pt x="11186" y="3947"/>
                  </a:lnTo>
                  <a:cubicBezTo>
                    <a:pt x="11186" y="4612"/>
                    <a:pt x="11683" y="4945"/>
                    <a:pt x="12179" y="4945"/>
                  </a:cubicBezTo>
                  <a:cubicBezTo>
                    <a:pt x="12675" y="4945"/>
                    <a:pt x="13171" y="4612"/>
                    <a:pt x="13171" y="3947"/>
                  </a:cubicBezTo>
                  <a:lnTo>
                    <a:pt x="13171" y="3199"/>
                  </a:lnTo>
                  <a:cubicBezTo>
                    <a:pt x="15086" y="4484"/>
                    <a:pt x="16254" y="6656"/>
                    <a:pt x="16254" y="8968"/>
                  </a:cubicBezTo>
                  <a:cubicBezTo>
                    <a:pt x="16231" y="9948"/>
                    <a:pt x="16067" y="10929"/>
                    <a:pt x="15787" y="11840"/>
                  </a:cubicBezTo>
                  <a:cubicBezTo>
                    <a:pt x="15483" y="12844"/>
                    <a:pt x="15180" y="13288"/>
                    <a:pt x="15063" y="13335"/>
                  </a:cubicBezTo>
                  <a:cubicBezTo>
                    <a:pt x="14549" y="13241"/>
                    <a:pt x="14059" y="13054"/>
                    <a:pt x="13592" y="12798"/>
                  </a:cubicBezTo>
                  <a:cubicBezTo>
                    <a:pt x="13195" y="12167"/>
                    <a:pt x="12728" y="11583"/>
                    <a:pt x="12167" y="11046"/>
                  </a:cubicBezTo>
                  <a:cubicBezTo>
                    <a:pt x="12284" y="10929"/>
                    <a:pt x="12354" y="10766"/>
                    <a:pt x="12424" y="10626"/>
                  </a:cubicBezTo>
                  <a:cubicBezTo>
                    <a:pt x="12634" y="10742"/>
                    <a:pt x="12821" y="10906"/>
                    <a:pt x="12938" y="11116"/>
                  </a:cubicBezTo>
                  <a:cubicBezTo>
                    <a:pt x="12976" y="11193"/>
                    <a:pt x="13043" y="11224"/>
                    <a:pt x="13115" y="11224"/>
                  </a:cubicBezTo>
                  <a:cubicBezTo>
                    <a:pt x="13305" y="11224"/>
                    <a:pt x="13534" y="11005"/>
                    <a:pt x="13382" y="10836"/>
                  </a:cubicBezTo>
                  <a:cubicBezTo>
                    <a:pt x="13195" y="10486"/>
                    <a:pt x="12868" y="10229"/>
                    <a:pt x="12518" y="10065"/>
                  </a:cubicBezTo>
                  <a:cubicBezTo>
                    <a:pt x="12494" y="9832"/>
                    <a:pt x="12447" y="9598"/>
                    <a:pt x="12331" y="9388"/>
                  </a:cubicBezTo>
                  <a:cubicBezTo>
                    <a:pt x="12540" y="9318"/>
                    <a:pt x="12761" y="9283"/>
                    <a:pt x="12985" y="9283"/>
                  </a:cubicBezTo>
                  <a:cubicBezTo>
                    <a:pt x="13286" y="9283"/>
                    <a:pt x="13591" y="9347"/>
                    <a:pt x="13872" y="9481"/>
                  </a:cubicBezTo>
                  <a:cubicBezTo>
                    <a:pt x="13899" y="9490"/>
                    <a:pt x="13926" y="9494"/>
                    <a:pt x="13951" y="9494"/>
                  </a:cubicBezTo>
                  <a:cubicBezTo>
                    <a:pt x="14205" y="9494"/>
                    <a:pt x="14335" y="9095"/>
                    <a:pt x="14059" y="8968"/>
                  </a:cubicBezTo>
                  <a:cubicBezTo>
                    <a:pt x="13720" y="8816"/>
                    <a:pt x="13358" y="8740"/>
                    <a:pt x="12999" y="8740"/>
                  </a:cubicBezTo>
                  <a:cubicBezTo>
                    <a:pt x="12640" y="8740"/>
                    <a:pt x="12284" y="8816"/>
                    <a:pt x="11957" y="8968"/>
                  </a:cubicBezTo>
                  <a:cubicBezTo>
                    <a:pt x="11607" y="8641"/>
                    <a:pt x="11186" y="8384"/>
                    <a:pt x="10766" y="8197"/>
                  </a:cubicBezTo>
                  <a:cubicBezTo>
                    <a:pt x="10673" y="7707"/>
                    <a:pt x="9925" y="7543"/>
                    <a:pt x="9271" y="7543"/>
                  </a:cubicBezTo>
                  <a:cubicBezTo>
                    <a:pt x="8641" y="7543"/>
                    <a:pt x="7894" y="7707"/>
                    <a:pt x="7800" y="8197"/>
                  </a:cubicBezTo>
                  <a:cubicBezTo>
                    <a:pt x="7356" y="8384"/>
                    <a:pt x="6959" y="8641"/>
                    <a:pt x="6609" y="8944"/>
                  </a:cubicBezTo>
                  <a:cubicBezTo>
                    <a:pt x="6271" y="8792"/>
                    <a:pt x="5914" y="8717"/>
                    <a:pt x="5558" y="8717"/>
                  </a:cubicBezTo>
                  <a:cubicBezTo>
                    <a:pt x="5202" y="8717"/>
                    <a:pt x="4846" y="8792"/>
                    <a:pt x="4507" y="8944"/>
                  </a:cubicBezTo>
                  <a:cubicBezTo>
                    <a:pt x="4181" y="9046"/>
                    <a:pt x="4300" y="9488"/>
                    <a:pt x="4570" y="9488"/>
                  </a:cubicBezTo>
                  <a:cubicBezTo>
                    <a:pt x="4608" y="9488"/>
                    <a:pt x="4650" y="9479"/>
                    <a:pt x="4694" y="9458"/>
                  </a:cubicBezTo>
                  <a:cubicBezTo>
                    <a:pt x="4967" y="9328"/>
                    <a:pt x="5261" y="9263"/>
                    <a:pt x="5552" y="9263"/>
                  </a:cubicBezTo>
                  <a:cubicBezTo>
                    <a:pt x="5786" y="9263"/>
                    <a:pt x="6018" y="9305"/>
                    <a:pt x="6235" y="9388"/>
                  </a:cubicBezTo>
                  <a:cubicBezTo>
                    <a:pt x="6119" y="9575"/>
                    <a:pt x="6049" y="9808"/>
                    <a:pt x="6049" y="10042"/>
                  </a:cubicBezTo>
                  <a:cubicBezTo>
                    <a:pt x="5675" y="10205"/>
                    <a:pt x="5371" y="10486"/>
                    <a:pt x="5185" y="10813"/>
                  </a:cubicBezTo>
                  <a:cubicBezTo>
                    <a:pt x="5016" y="10981"/>
                    <a:pt x="5249" y="11211"/>
                    <a:pt x="5445" y="11211"/>
                  </a:cubicBezTo>
                  <a:cubicBezTo>
                    <a:pt x="5520" y="11211"/>
                    <a:pt x="5589" y="11177"/>
                    <a:pt x="5628" y="11093"/>
                  </a:cubicBezTo>
                  <a:cubicBezTo>
                    <a:pt x="5745" y="10906"/>
                    <a:pt x="5932" y="10719"/>
                    <a:pt x="6142" y="10602"/>
                  </a:cubicBezTo>
                  <a:cubicBezTo>
                    <a:pt x="6189" y="10766"/>
                    <a:pt x="6282" y="10906"/>
                    <a:pt x="6376" y="11046"/>
                  </a:cubicBezTo>
                  <a:cubicBezTo>
                    <a:pt x="5838" y="11560"/>
                    <a:pt x="5371" y="12144"/>
                    <a:pt x="4951" y="12798"/>
                  </a:cubicBezTo>
                  <a:cubicBezTo>
                    <a:pt x="4507" y="13054"/>
                    <a:pt x="4017" y="13218"/>
                    <a:pt x="3503" y="13335"/>
                  </a:cubicBezTo>
                  <a:cubicBezTo>
                    <a:pt x="3386" y="13265"/>
                    <a:pt x="3083" y="12821"/>
                    <a:pt x="2779" y="11840"/>
                  </a:cubicBezTo>
                  <a:cubicBezTo>
                    <a:pt x="2476" y="10906"/>
                    <a:pt x="2312" y="9948"/>
                    <a:pt x="2289" y="8968"/>
                  </a:cubicBezTo>
                  <a:cubicBezTo>
                    <a:pt x="2312" y="7356"/>
                    <a:pt x="2849" y="5792"/>
                    <a:pt x="3877" y="4531"/>
                  </a:cubicBezTo>
                  <a:cubicBezTo>
                    <a:pt x="4049" y="4341"/>
                    <a:pt x="3865" y="4100"/>
                    <a:pt x="3663" y="4100"/>
                  </a:cubicBezTo>
                  <a:cubicBezTo>
                    <a:pt x="3591" y="4100"/>
                    <a:pt x="3518" y="4130"/>
                    <a:pt x="3456" y="4204"/>
                  </a:cubicBezTo>
                  <a:cubicBezTo>
                    <a:pt x="3293" y="4414"/>
                    <a:pt x="3130" y="4624"/>
                    <a:pt x="2989" y="4857"/>
                  </a:cubicBezTo>
                  <a:cubicBezTo>
                    <a:pt x="2406" y="4647"/>
                    <a:pt x="2009" y="4087"/>
                    <a:pt x="2009" y="3456"/>
                  </a:cubicBezTo>
                  <a:lnTo>
                    <a:pt x="2009" y="1985"/>
                  </a:lnTo>
                  <a:close/>
                  <a:moveTo>
                    <a:pt x="9274" y="10906"/>
                  </a:moveTo>
                  <a:cubicBezTo>
                    <a:pt x="9517" y="10906"/>
                    <a:pt x="9762" y="10999"/>
                    <a:pt x="9949" y="11186"/>
                  </a:cubicBezTo>
                  <a:cubicBezTo>
                    <a:pt x="10244" y="11468"/>
                    <a:pt x="10633" y="11613"/>
                    <a:pt x="11023" y="11613"/>
                  </a:cubicBezTo>
                  <a:cubicBezTo>
                    <a:pt x="11280" y="11613"/>
                    <a:pt x="11538" y="11550"/>
                    <a:pt x="11770" y="11420"/>
                  </a:cubicBezTo>
                  <a:cubicBezTo>
                    <a:pt x="12237" y="11863"/>
                    <a:pt x="12658" y="12354"/>
                    <a:pt x="13008" y="12891"/>
                  </a:cubicBezTo>
                  <a:cubicBezTo>
                    <a:pt x="11817" y="13393"/>
                    <a:pt x="10550" y="13644"/>
                    <a:pt x="9283" y="13644"/>
                  </a:cubicBezTo>
                  <a:cubicBezTo>
                    <a:pt x="8016" y="13644"/>
                    <a:pt x="6749" y="13393"/>
                    <a:pt x="5558" y="12891"/>
                  </a:cubicBezTo>
                  <a:cubicBezTo>
                    <a:pt x="5909" y="12354"/>
                    <a:pt x="6329" y="11863"/>
                    <a:pt x="6796" y="11420"/>
                  </a:cubicBezTo>
                  <a:cubicBezTo>
                    <a:pt x="7028" y="11550"/>
                    <a:pt x="7286" y="11613"/>
                    <a:pt x="7544" y="11613"/>
                  </a:cubicBezTo>
                  <a:cubicBezTo>
                    <a:pt x="7934" y="11613"/>
                    <a:pt x="8322" y="11468"/>
                    <a:pt x="8618" y="11186"/>
                  </a:cubicBezTo>
                  <a:cubicBezTo>
                    <a:pt x="8793" y="10999"/>
                    <a:pt x="9032" y="10906"/>
                    <a:pt x="9274" y="10906"/>
                  </a:cubicBezTo>
                  <a:close/>
                  <a:moveTo>
                    <a:pt x="9271" y="15156"/>
                  </a:moveTo>
                  <a:cubicBezTo>
                    <a:pt x="9738" y="15156"/>
                    <a:pt x="10089" y="15507"/>
                    <a:pt x="10089" y="15974"/>
                  </a:cubicBezTo>
                  <a:cubicBezTo>
                    <a:pt x="10089" y="16460"/>
                    <a:pt x="9698" y="16778"/>
                    <a:pt x="9286" y="16778"/>
                  </a:cubicBezTo>
                  <a:cubicBezTo>
                    <a:pt x="9085" y="16778"/>
                    <a:pt x="8879" y="16702"/>
                    <a:pt x="8711" y="16534"/>
                  </a:cubicBezTo>
                  <a:cubicBezTo>
                    <a:pt x="8197" y="16020"/>
                    <a:pt x="8547" y="15156"/>
                    <a:pt x="9271" y="15156"/>
                  </a:cubicBezTo>
                  <a:close/>
                  <a:moveTo>
                    <a:pt x="13288" y="13381"/>
                  </a:moveTo>
                  <a:lnTo>
                    <a:pt x="13452" y="13802"/>
                  </a:lnTo>
                  <a:cubicBezTo>
                    <a:pt x="13522" y="14035"/>
                    <a:pt x="13405" y="14292"/>
                    <a:pt x="13171" y="14386"/>
                  </a:cubicBezTo>
                  <a:cubicBezTo>
                    <a:pt x="12891" y="14479"/>
                    <a:pt x="12588" y="14572"/>
                    <a:pt x="12284" y="14666"/>
                  </a:cubicBezTo>
                  <a:cubicBezTo>
                    <a:pt x="11940" y="14752"/>
                    <a:pt x="12031" y="15214"/>
                    <a:pt x="12321" y="15214"/>
                  </a:cubicBezTo>
                  <a:cubicBezTo>
                    <a:pt x="12346" y="15214"/>
                    <a:pt x="12373" y="15210"/>
                    <a:pt x="12401" y="15203"/>
                  </a:cubicBezTo>
                  <a:cubicBezTo>
                    <a:pt x="12658" y="15133"/>
                    <a:pt x="12891" y="15063"/>
                    <a:pt x="13125" y="14993"/>
                  </a:cubicBezTo>
                  <a:lnTo>
                    <a:pt x="14082" y="17398"/>
                  </a:lnTo>
                  <a:cubicBezTo>
                    <a:pt x="14129" y="17538"/>
                    <a:pt x="14106" y="17678"/>
                    <a:pt x="14035" y="17819"/>
                  </a:cubicBezTo>
                  <a:lnTo>
                    <a:pt x="14012" y="17795"/>
                  </a:lnTo>
                  <a:cubicBezTo>
                    <a:pt x="13942" y="17935"/>
                    <a:pt x="13802" y="18005"/>
                    <a:pt x="13638" y="18005"/>
                  </a:cubicBezTo>
                  <a:lnTo>
                    <a:pt x="4904" y="18005"/>
                  </a:lnTo>
                  <a:cubicBezTo>
                    <a:pt x="4601" y="18005"/>
                    <a:pt x="4367" y="17678"/>
                    <a:pt x="4484" y="17375"/>
                  </a:cubicBezTo>
                  <a:lnTo>
                    <a:pt x="5441" y="14969"/>
                  </a:lnTo>
                  <a:cubicBezTo>
                    <a:pt x="6259" y="15250"/>
                    <a:pt x="7123" y="15460"/>
                    <a:pt x="7987" y="15553"/>
                  </a:cubicBezTo>
                  <a:cubicBezTo>
                    <a:pt x="7707" y="16441"/>
                    <a:pt x="8361" y="17328"/>
                    <a:pt x="9271" y="17328"/>
                  </a:cubicBezTo>
                  <a:cubicBezTo>
                    <a:pt x="10206" y="17328"/>
                    <a:pt x="10859" y="16441"/>
                    <a:pt x="10579" y="15553"/>
                  </a:cubicBezTo>
                  <a:cubicBezTo>
                    <a:pt x="10813" y="15530"/>
                    <a:pt x="11070" y="15507"/>
                    <a:pt x="11326" y="15460"/>
                  </a:cubicBezTo>
                  <a:cubicBezTo>
                    <a:pt x="11634" y="15394"/>
                    <a:pt x="11570" y="14916"/>
                    <a:pt x="11290" y="14916"/>
                  </a:cubicBezTo>
                  <a:cubicBezTo>
                    <a:pt x="11272" y="14916"/>
                    <a:pt x="11253" y="14918"/>
                    <a:pt x="11233" y="14923"/>
                  </a:cubicBezTo>
                  <a:cubicBezTo>
                    <a:pt x="10906" y="14969"/>
                    <a:pt x="10579" y="15016"/>
                    <a:pt x="10276" y="15039"/>
                  </a:cubicBezTo>
                  <a:cubicBezTo>
                    <a:pt x="10007" y="14759"/>
                    <a:pt x="9645" y="14619"/>
                    <a:pt x="9283" y="14619"/>
                  </a:cubicBezTo>
                  <a:cubicBezTo>
                    <a:pt x="8921" y="14619"/>
                    <a:pt x="8559" y="14759"/>
                    <a:pt x="8291" y="15039"/>
                  </a:cubicBezTo>
                  <a:cubicBezTo>
                    <a:pt x="7310" y="14946"/>
                    <a:pt x="6329" y="14713"/>
                    <a:pt x="5395" y="14386"/>
                  </a:cubicBezTo>
                  <a:cubicBezTo>
                    <a:pt x="5161" y="14292"/>
                    <a:pt x="5044" y="14035"/>
                    <a:pt x="5138" y="13802"/>
                  </a:cubicBezTo>
                  <a:lnTo>
                    <a:pt x="5301" y="13381"/>
                  </a:lnTo>
                  <a:cubicBezTo>
                    <a:pt x="6562" y="13895"/>
                    <a:pt x="7917" y="14152"/>
                    <a:pt x="9271" y="14199"/>
                  </a:cubicBezTo>
                  <a:lnTo>
                    <a:pt x="9295" y="14199"/>
                  </a:lnTo>
                  <a:cubicBezTo>
                    <a:pt x="10673" y="14152"/>
                    <a:pt x="12004" y="13895"/>
                    <a:pt x="13288" y="13381"/>
                  </a:cubicBezTo>
                  <a:close/>
                  <a:moveTo>
                    <a:pt x="1238" y="0"/>
                  </a:moveTo>
                  <a:cubicBezTo>
                    <a:pt x="561" y="0"/>
                    <a:pt x="0" y="560"/>
                    <a:pt x="0" y="1238"/>
                  </a:cubicBezTo>
                  <a:lnTo>
                    <a:pt x="0" y="3480"/>
                  </a:lnTo>
                  <a:cubicBezTo>
                    <a:pt x="0" y="4857"/>
                    <a:pt x="841" y="6119"/>
                    <a:pt x="2125" y="6656"/>
                  </a:cubicBezTo>
                  <a:cubicBezTo>
                    <a:pt x="1868" y="7403"/>
                    <a:pt x="1752" y="8197"/>
                    <a:pt x="1752" y="8968"/>
                  </a:cubicBezTo>
                  <a:cubicBezTo>
                    <a:pt x="1775" y="10042"/>
                    <a:pt x="1962" y="11116"/>
                    <a:pt x="2289" y="12144"/>
                  </a:cubicBezTo>
                  <a:cubicBezTo>
                    <a:pt x="2686" y="13311"/>
                    <a:pt x="3083" y="13895"/>
                    <a:pt x="3456" y="13895"/>
                  </a:cubicBezTo>
                  <a:cubicBezTo>
                    <a:pt x="3877" y="13848"/>
                    <a:pt x="4274" y="13755"/>
                    <a:pt x="4624" y="13568"/>
                  </a:cubicBezTo>
                  <a:lnTo>
                    <a:pt x="4624" y="13615"/>
                  </a:lnTo>
                  <a:cubicBezTo>
                    <a:pt x="4437" y="14012"/>
                    <a:pt x="4577" y="14502"/>
                    <a:pt x="4928" y="14783"/>
                  </a:cubicBezTo>
                  <a:lnTo>
                    <a:pt x="3970" y="17211"/>
                  </a:lnTo>
                  <a:cubicBezTo>
                    <a:pt x="3713" y="17842"/>
                    <a:pt x="4204" y="18566"/>
                    <a:pt x="4904" y="18566"/>
                  </a:cubicBezTo>
                  <a:lnTo>
                    <a:pt x="13638" y="18566"/>
                  </a:lnTo>
                  <a:cubicBezTo>
                    <a:pt x="14339" y="18566"/>
                    <a:pt x="14829" y="17842"/>
                    <a:pt x="14573" y="17211"/>
                  </a:cubicBezTo>
                  <a:lnTo>
                    <a:pt x="13615" y="14783"/>
                  </a:lnTo>
                  <a:cubicBezTo>
                    <a:pt x="13965" y="14502"/>
                    <a:pt x="14106" y="14012"/>
                    <a:pt x="13919" y="13615"/>
                  </a:cubicBezTo>
                  <a:lnTo>
                    <a:pt x="13919" y="13568"/>
                  </a:lnTo>
                  <a:cubicBezTo>
                    <a:pt x="14269" y="13755"/>
                    <a:pt x="14666" y="13848"/>
                    <a:pt x="15086" y="13895"/>
                  </a:cubicBezTo>
                  <a:cubicBezTo>
                    <a:pt x="15483" y="13895"/>
                    <a:pt x="15880" y="13311"/>
                    <a:pt x="16254" y="12144"/>
                  </a:cubicBezTo>
                  <a:cubicBezTo>
                    <a:pt x="16581" y="11116"/>
                    <a:pt x="16768" y="10042"/>
                    <a:pt x="16791" y="8968"/>
                  </a:cubicBezTo>
                  <a:cubicBezTo>
                    <a:pt x="16791" y="8197"/>
                    <a:pt x="16674" y="7403"/>
                    <a:pt x="16418" y="6656"/>
                  </a:cubicBezTo>
                  <a:cubicBezTo>
                    <a:pt x="17702" y="6119"/>
                    <a:pt x="18543" y="4857"/>
                    <a:pt x="18543" y="3480"/>
                  </a:cubicBezTo>
                  <a:lnTo>
                    <a:pt x="18543" y="1238"/>
                  </a:lnTo>
                  <a:cubicBezTo>
                    <a:pt x="18543" y="560"/>
                    <a:pt x="17982" y="0"/>
                    <a:pt x="17305" y="0"/>
                  </a:cubicBezTo>
                  <a:lnTo>
                    <a:pt x="15086" y="0"/>
                  </a:lnTo>
                  <a:cubicBezTo>
                    <a:pt x="13755" y="0"/>
                    <a:pt x="12541" y="747"/>
                    <a:pt x="11957" y="1938"/>
                  </a:cubicBezTo>
                  <a:cubicBezTo>
                    <a:pt x="11093" y="1611"/>
                    <a:pt x="10182" y="1448"/>
                    <a:pt x="9271" y="1448"/>
                  </a:cubicBezTo>
                  <a:cubicBezTo>
                    <a:pt x="8361" y="1448"/>
                    <a:pt x="7450" y="1611"/>
                    <a:pt x="6586" y="1938"/>
                  </a:cubicBezTo>
                  <a:cubicBezTo>
                    <a:pt x="6002" y="747"/>
                    <a:pt x="4811" y="0"/>
                    <a:pt x="3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7"/>
            <p:cNvSpPr/>
            <p:nvPr/>
          </p:nvSpPr>
          <p:spPr>
            <a:xfrm>
              <a:off x="4109888" y="1437325"/>
              <a:ext cx="13450" cy="25700"/>
            </a:xfrm>
            <a:custGeom>
              <a:rect b="b" l="l" r="r" t="t"/>
              <a:pathLst>
                <a:path extrusionOk="0" h="1028" w="538">
                  <a:moveTo>
                    <a:pt x="281" y="0"/>
                  </a:moveTo>
                  <a:cubicBezTo>
                    <a:pt x="117" y="0"/>
                    <a:pt x="1" y="117"/>
                    <a:pt x="1" y="280"/>
                  </a:cubicBezTo>
                  <a:lnTo>
                    <a:pt x="1" y="748"/>
                  </a:lnTo>
                  <a:cubicBezTo>
                    <a:pt x="1" y="911"/>
                    <a:pt x="117" y="1028"/>
                    <a:pt x="281" y="1028"/>
                  </a:cubicBezTo>
                  <a:cubicBezTo>
                    <a:pt x="421" y="1028"/>
                    <a:pt x="538" y="911"/>
                    <a:pt x="538" y="748"/>
                  </a:cubicBezTo>
                  <a:lnTo>
                    <a:pt x="538" y="280"/>
                  </a:lnTo>
                  <a:cubicBezTo>
                    <a:pt x="538" y="117"/>
                    <a:pt x="421" y="0"/>
                    <a:pt x="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7"/>
            <p:cNvSpPr/>
            <p:nvPr/>
          </p:nvSpPr>
          <p:spPr>
            <a:xfrm>
              <a:off x="4258188" y="1437900"/>
              <a:ext cx="13450" cy="25125"/>
            </a:xfrm>
            <a:custGeom>
              <a:rect b="b" l="l" r="r" t="t"/>
              <a:pathLst>
                <a:path extrusionOk="0" h="1005" w="538">
                  <a:moveTo>
                    <a:pt x="257" y="1"/>
                  </a:moveTo>
                  <a:cubicBezTo>
                    <a:pt x="117" y="1"/>
                    <a:pt x="0" y="117"/>
                    <a:pt x="0" y="257"/>
                  </a:cubicBezTo>
                  <a:lnTo>
                    <a:pt x="0" y="725"/>
                  </a:lnTo>
                  <a:cubicBezTo>
                    <a:pt x="0" y="888"/>
                    <a:pt x="117" y="1005"/>
                    <a:pt x="257" y="1005"/>
                  </a:cubicBezTo>
                  <a:cubicBezTo>
                    <a:pt x="421" y="1005"/>
                    <a:pt x="538" y="888"/>
                    <a:pt x="538" y="725"/>
                  </a:cubicBezTo>
                  <a:lnTo>
                    <a:pt x="538" y="257"/>
                  </a:lnTo>
                  <a:cubicBezTo>
                    <a:pt x="538" y="117"/>
                    <a:pt x="421"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37"/>
          <p:cNvGrpSpPr/>
          <p:nvPr/>
        </p:nvGrpSpPr>
        <p:grpSpPr>
          <a:xfrm>
            <a:off x="438150" y="1356544"/>
            <a:ext cx="463600" cy="463575"/>
            <a:chOff x="3218963" y="1265100"/>
            <a:chExt cx="463600" cy="463575"/>
          </a:xfrm>
        </p:grpSpPr>
        <p:sp>
          <p:nvSpPr>
            <p:cNvPr id="1809" name="Google Shape;1809;p37"/>
            <p:cNvSpPr/>
            <p:nvPr/>
          </p:nvSpPr>
          <p:spPr>
            <a:xfrm>
              <a:off x="3319963" y="1589700"/>
              <a:ext cx="261000" cy="131975"/>
            </a:xfrm>
            <a:custGeom>
              <a:rect b="b" l="l" r="r" t="t"/>
              <a:pathLst>
                <a:path extrusionOk="0" h="5279" w="10440">
                  <a:moveTo>
                    <a:pt x="1869" y="0"/>
                  </a:moveTo>
                  <a:lnTo>
                    <a:pt x="188" y="4297"/>
                  </a:lnTo>
                  <a:cubicBezTo>
                    <a:pt x="1" y="4764"/>
                    <a:pt x="351" y="5278"/>
                    <a:pt x="865" y="5278"/>
                  </a:cubicBezTo>
                  <a:lnTo>
                    <a:pt x="9599" y="5278"/>
                  </a:lnTo>
                  <a:cubicBezTo>
                    <a:pt x="10089" y="5278"/>
                    <a:pt x="10440" y="4764"/>
                    <a:pt x="10253" y="4297"/>
                  </a:cubicBezTo>
                  <a:lnTo>
                    <a:pt x="85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7"/>
            <p:cNvSpPr/>
            <p:nvPr/>
          </p:nvSpPr>
          <p:spPr>
            <a:xfrm>
              <a:off x="3319388" y="1589700"/>
              <a:ext cx="101600" cy="131975"/>
            </a:xfrm>
            <a:custGeom>
              <a:rect b="b" l="l" r="r" t="t"/>
              <a:pathLst>
                <a:path extrusionOk="0" h="5279" w="4064">
                  <a:moveTo>
                    <a:pt x="1892" y="0"/>
                  </a:moveTo>
                  <a:lnTo>
                    <a:pt x="187" y="4297"/>
                  </a:lnTo>
                  <a:cubicBezTo>
                    <a:pt x="0" y="4764"/>
                    <a:pt x="351" y="5278"/>
                    <a:pt x="864" y="5278"/>
                  </a:cubicBezTo>
                  <a:lnTo>
                    <a:pt x="3036" y="5278"/>
                  </a:lnTo>
                  <a:cubicBezTo>
                    <a:pt x="2523" y="5278"/>
                    <a:pt x="2172" y="4764"/>
                    <a:pt x="2359" y="4297"/>
                  </a:cubicBezTo>
                  <a:lnTo>
                    <a:pt x="40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7"/>
            <p:cNvSpPr/>
            <p:nvPr/>
          </p:nvSpPr>
          <p:spPr>
            <a:xfrm>
              <a:off x="3336313" y="1571600"/>
              <a:ext cx="228300" cy="77675"/>
            </a:xfrm>
            <a:custGeom>
              <a:rect b="b" l="l" r="r" t="t"/>
              <a:pathLst>
                <a:path extrusionOk="0" h="3107" w="9132">
                  <a:moveTo>
                    <a:pt x="725" y="0"/>
                  </a:moveTo>
                  <a:lnTo>
                    <a:pt x="164" y="1425"/>
                  </a:lnTo>
                  <a:cubicBezTo>
                    <a:pt x="1" y="1822"/>
                    <a:pt x="211" y="2242"/>
                    <a:pt x="584" y="2382"/>
                  </a:cubicBezTo>
                  <a:cubicBezTo>
                    <a:pt x="1846" y="2826"/>
                    <a:pt x="3177" y="3083"/>
                    <a:pt x="4531" y="3106"/>
                  </a:cubicBezTo>
                  <a:lnTo>
                    <a:pt x="4601" y="3106"/>
                  </a:lnTo>
                  <a:cubicBezTo>
                    <a:pt x="5956" y="3083"/>
                    <a:pt x="7287" y="2826"/>
                    <a:pt x="8548" y="2382"/>
                  </a:cubicBezTo>
                  <a:cubicBezTo>
                    <a:pt x="8922" y="2242"/>
                    <a:pt x="9132" y="1822"/>
                    <a:pt x="8968" y="1425"/>
                  </a:cubicBezTo>
                  <a:lnTo>
                    <a:pt x="8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7"/>
            <p:cNvSpPr/>
            <p:nvPr/>
          </p:nvSpPr>
          <p:spPr>
            <a:xfrm>
              <a:off x="3336313" y="1571600"/>
              <a:ext cx="114450" cy="77675"/>
            </a:xfrm>
            <a:custGeom>
              <a:rect b="b" l="l" r="r" t="t"/>
              <a:pathLst>
                <a:path extrusionOk="0" h="3107" w="4578">
                  <a:moveTo>
                    <a:pt x="725" y="0"/>
                  </a:moveTo>
                  <a:lnTo>
                    <a:pt x="164" y="1425"/>
                  </a:lnTo>
                  <a:cubicBezTo>
                    <a:pt x="1" y="1822"/>
                    <a:pt x="211" y="2242"/>
                    <a:pt x="584" y="2382"/>
                  </a:cubicBezTo>
                  <a:cubicBezTo>
                    <a:pt x="1846" y="2826"/>
                    <a:pt x="3177" y="3083"/>
                    <a:pt x="4531" y="3106"/>
                  </a:cubicBezTo>
                  <a:lnTo>
                    <a:pt x="4578" y="3106"/>
                  </a:lnTo>
                  <a:cubicBezTo>
                    <a:pt x="3597" y="3106"/>
                    <a:pt x="3597" y="1659"/>
                    <a:pt x="4578" y="1659"/>
                  </a:cubicBezTo>
                  <a:lnTo>
                    <a:pt x="45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7"/>
            <p:cNvSpPr/>
            <p:nvPr/>
          </p:nvSpPr>
          <p:spPr>
            <a:xfrm>
              <a:off x="3225388" y="1272100"/>
              <a:ext cx="187425" cy="160500"/>
            </a:xfrm>
            <a:custGeom>
              <a:rect b="b" l="l" r="r" t="t"/>
              <a:pathLst>
                <a:path extrusionOk="0" h="6420" w="7497">
                  <a:moveTo>
                    <a:pt x="958" y="0"/>
                  </a:moveTo>
                  <a:cubicBezTo>
                    <a:pt x="421" y="0"/>
                    <a:pt x="1" y="421"/>
                    <a:pt x="1" y="958"/>
                  </a:cubicBezTo>
                  <a:lnTo>
                    <a:pt x="1" y="3200"/>
                  </a:lnTo>
                  <a:cubicBezTo>
                    <a:pt x="1" y="5140"/>
                    <a:pt x="1578" y="6420"/>
                    <a:pt x="3227" y="6420"/>
                  </a:cubicBezTo>
                  <a:cubicBezTo>
                    <a:pt x="4020" y="6420"/>
                    <a:pt x="4829" y="6124"/>
                    <a:pt x="5489" y="5465"/>
                  </a:cubicBezTo>
                  <a:cubicBezTo>
                    <a:pt x="7497" y="3457"/>
                    <a:pt x="6072" y="0"/>
                    <a:pt x="3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7"/>
            <p:cNvSpPr/>
            <p:nvPr/>
          </p:nvSpPr>
          <p:spPr>
            <a:xfrm>
              <a:off x="3225388" y="1271700"/>
              <a:ext cx="167575" cy="160975"/>
            </a:xfrm>
            <a:custGeom>
              <a:rect b="b" l="l" r="r" t="t"/>
              <a:pathLst>
                <a:path extrusionOk="0" h="6439" w="6703">
                  <a:moveTo>
                    <a:pt x="3519" y="0"/>
                  </a:moveTo>
                  <a:cubicBezTo>
                    <a:pt x="3414" y="0"/>
                    <a:pt x="3307" y="6"/>
                    <a:pt x="3200" y="16"/>
                  </a:cubicBezTo>
                  <a:cubicBezTo>
                    <a:pt x="4181" y="16"/>
                    <a:pt x="4181" y="1464"/>
                    <a:pt x="3200" y="1464"/>
                  </a:cubicBezTo>
                  <a:lnTo>
                    <a:pt x="1448" y="3216"/>
                  </a:lnTo>
                  <a:cubicBezTo>
                    <a:pt x="1448" y="3706"/>
                    <a:pt x="1086" y="3951"/>
                    <a:pt x="724" y="3951"/>
                  </a:cubicBezTo>
                  <a:cubicBezTo>
                    <a:pt x="363" y="3951"/>
                    <a:pt x="1" y="3706"/>
                    <a:pt x="1" y="3216"/>
                  </a:cubicBezTo>
                  <a:lnTo>
                    <a:pt x="1" y="3216"/>
                  </a:lnTo>
                  <a:cubicBezTo>
                    <a:pt x="1" y="4991"/>
                    <a:pt x="1425" y="6438"/>
                    <a:pt x="3200" y="6438"/>
                  </a:cubicBezTo>
                  <a:lnTo>
                    <a:pt x="3200" y="6415"/>
                  </a:lnTo>
                  <a:cubicBezTo>
                    <a:pt x="3296" y="6423"/>
                    <a:pt x="3392" y="6427"/>
                    <a:pt x="3487" y="6427"/>
                  </a:cubicBezTo>
                  <a:cubicBezTo>
                    <a:pt x="5252" y="6427"/>
                    <a:pt x="6703" y="5011"/>
                    <a:pt x="6703" y="3216"/>
                  </a:cubicBezTo>
                  <a:cubicBezTo>
                    <a:pt x="6703" y="1431"/>
                    <a:pt x="5269" y="0"/>
                    <a:pt x="3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7"/>
            <p:cNvSpPr/>
            <p:nvPr/>
          </p:nvSpPr>
          <p:spPr>
            <a:xfrm>
              <a:off x="3261588" y="1307700"/>
              <a:ext cx="87600" cy="88200"/>
            </a:xfrm>
            <a:custGeom>
              <a:rect b="b" l="l" r="r" t="t"/>
              <a:pathLst>
                <a:path extrusionOk="0" h="3528" w="3504">
                  <a:moveTo>
                    <a:pt x="0" y="1"/>
                  </a:moveTo>
                  <a:lnTo>
                    <a:pt x="0" y="1776"/>
                  </a:lnTo>
                  <a:cubicBezTo>
                    <a:pt x="0" y="2733"/>
                    <a:pt x="794" y="3527"/>
                    <a:pt x="1752" y="3527"/>
                  </a:cubicBezTo>
                  <a:cubicBezTo>
                    <a:pt x="2733" y="3527"/>
                    <a:pt x="3503" y="2733"/>
                    <a:pt x="3503" y="1776"/>
                  </a:cubicBezTo>
                  <a:cubicBezTo>
                    <a:pt x="3503" y="795"/>
                    <a:pt x="2733" y="1"/>
                    <a:pt x="1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7"/>
            <p:cNvSpPr/>
            <p:nvPr/>
          </p:nvSpPr>
          <p:spPr>
            <a:xfrm>
              <a:off x="3488113" y="1272100"/>
              <a:ext cx="187425" cy="160500"/>
            </a:xfrm>
            <a:custGeom>
              <a:rect b="b" l="l" r="r" t="t"/>
              <a:pathLst>
                <a:path extrusionOk="0" h="6420" w="7497">
                  <a:moveTo>
                    <a:pt x="4297" y="0"/>
                  </a:moveTo>
                  <a:cubicBezTo>
                    <a:pt x="1425" y="0"/>
                    <a:pt x="0" y="3457"/>
                    <a:pt x="2032" y="5465"/>
                  </a:cubicBezTo>
                  <a:cubicBezTo>
                    <a:pt x="2684" y="6124"/>
                    <a:pt x="3488" y="6420"/>
                    <a:pt x="4277" y="6420"/>
                  </a:cubicBezTo>
                  <a:cubicBezTo>
                    <a:pt x="5920" y="6420"/>
                    <a:pt x="7497" y="5140"/>
                    <a:pt x="7497" y="3200"/>
                  </a:cubicBezTo>
                  <a:lnTo>
                    <a:pt x="7497" y="958"/>
                  </a:lnTo>
                  <a:cubicBezTo>
                    <a:pt x="7497" y="421"/>
                    <a:pt x="7053" y="0"/>
                    <a:pt x="65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7"/>
            <p:cNvSpPr/>
            <p:nvPr/>
          </p:nvSpPr>
          <p:spPr>
            <a:xfrm>
              <a:off x="3507963" y="1271700"/>
              <a:ext cx="167575" cy="160975"/>
            </a:xfrm>
            <a:custGeom>
              <a:rect b="b" l="l" r="r" t="t"/>
              <a:pathLst>
                <a:path extrusionOk="0" h="6439" w="6703">
                  <a:moveTo>
                    <a:pt x="3184" y="0"/>
                  </a:moveTo>
                  <a:cubicBezTo>
                    <a:pt x="1434" y="0"/>
                    <a:pt x="0" y="1431"/>
                    <a:pt x="0" y="3216"/>
                  </a:cubicBezTo>
                  <a:cubicBezTo>
                    <a:pt x="0" y="5011"/>
                    <a:pt x="1452" y="6427"/>
                    <a:pt x="3217" y="6427"/>
                  </a:cubicBezTo>
                  <a:cubicBezTo>
                    <a:pt x="3311" y="6427"/>
                    <a:pt x="3407" y="6423"/>
                    <a:pt x="3503" y="6415"/>
                  </a:cubicBezTo>
                  <a:lnTo>
                    <a:pt x="3503" y="6438"/>
                  </a:lnTo>
                  <a:cubicBezTo>
                    <a:pt x="5278" y="6438"/>
                    <a:pt x="6703" y="4991"/>
                    <a:pt x="6703" y="3216"/>
                  </a:cubicBezTo>
                  <a:lnTo>
                    <a:pt x="6703" y="3216"/>
                  </a:lnTo>
                  <a:cubicBezTo>
                    <a:pt x="6703" y="3706"/>
                    <a:pt x="6341" y="3951"/>
                    <a:pt x="5979" y="3951"/>
                  </a:cubicBezTo>
                  <a:cubicBezTo>
                    <a:pt x="5617" y="3951"/>
                    <a:pt x="5255" y="3706"/>
                    <a:pt x="5255" y="3216"/>
                  </a:cubicBezTo>
                  <a:lnTo>
                    <a:pt x="3503" y="1464"/>
                  </a:lnTo>
                  <a:cubicBezTo>
                    <a:pt x="2523" y="1464"/>
                    <a:pt x="2523" y="16"/>
                    <a:pt x="3503" y="16"/>
                  </a:cubicBezTo>
                  <a:cubicBezTo>
                    <a:pt x="3396" y="6"/>
                    <a:pt x="3290" y="0"/>
                    <a:pt x="3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7"/>
            <p:cNvSpPr/>
            <p:nvPr/>
          </p:nvSpPr>
          <p:spPr>
            <a:xfrm>
              <a:off x="3551738" y="1307700"/>
              <a:ext cx="87600" cy="88200"/>
            </a:xfrm>
            <a:custGeom>
              <a:rect b="b" l="l" r="r" t="t"/>
              <a:pathLst>
                <a:path extrusionOk="0" h="3528" w="3504">
                  <a:moveTo>
                    <a:pt x="1752" y="1"/>
                  </a:moveTo>
                  <a:cubicBezTo>
                    <a:pt x="772" y="1"/>
                    <a:pt x="1" y="795"/>
                    <a:pt x="1" y="1776"/>
                  </a:cubicBezTo>
                  <a:cubicBezTo>
                    <a:pt x="1" y="2733"/>
                    <a:pt x="772" y="3527"/>
                    <a:pt x="1752" y="3527"/>
                  </a:cubicBezTo>
                  <a:cubicBezTo>
                    <a:pt x="2710" y="3527"/>
                    <a:pt x="3504" y="2733"/>
                    <a:pt x="3504" y="1776"/>
                  </a:cubicBezTo>
                  <a:lnTo>
                    <a:pt x="35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7"/>
            <p:cNvSpPr/>
            <p:nvPr/>
          </p:nvSpPr>
          <p:spPr>
            <a:xfrm>
              <a:off x="3269188" y="1308300"/>
              <a:ext cx="362575" cy="304775"/>
            </a:xfrm>
            <a:custGeom>
              <a:rect b="b" l="l" r="r" t="t"/>
              <a:pathLst>
                <a:path extrusionOk="0" h="12191" w="14503">
                  <a:moveTo>
                    <a:pt x="7263" y="0"/>
                  </a:moveTo>
                  <a:cubicBezTo>
                    <a:pt x="3246" y="0"/>
                    <a:pt x="0" y="3246"/>
                    <a:pt x="0" y="7240"/>
                  </a:cubicBezTo>
                  <a:cubicBezTo>
                    <a:pt x="0" y="10322"/>
                    <a:pt x="3620" y="12074"/>
                    <a:pt x="7240" y="12191"/>
                  </a:cubicBezTo>
                  <a:cubicBezTo>
                    <a:pt x="10883" y="12097"/>
                    <a:pt x="14502" y="10322"/>
                    <a:pt x="14502" y="7240"/>
                  </a:cubicBezTo>
                  <a:cubicBezTo>
                    <a:pt x="14502" y="3246"/>
                    <a:pt x="11256" y="0"/>
                    <a:pt x="7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7"/>
            <p:cNvSpPr/>
            <p:nvPr/>
          </p:nvSpPr>
          <p:spPr>
            <a:xfrm>
              <a:off x="3269188" y="1307950"/>
              <a:ext cx="252225" cy="305125"/>
            </a:xfrm>
            <a:custGeom>
              <a:rect b="b" l="l" r="r" t="t"/>
              <a:pathLst>
                <a:path extrusionOk="0" h="12205" w="10089">
                  <a:moveTo>
                    <a:pt x="7266" y="0"/>
                  </a:moveTo>
                  <a:cubicBezTo>
                    <a:pt x="3431" y="0"/>
                    <a:pt x="0" y="3083"/>
                    <a:pt x="0" y="7254"/>
                  </a:cubicBezTo>
                  <a:cubicBezTo>
                    <a:pt x="0" y="10336"/>
                    <a:pt x="3620" y="12088"/>
                    <a:pt x="7240" y="12205"/>
                  </a:cubicBezTo>
                  <a:cubicBezTo>
                    <a:pt x="8197" y="12181"/>
                    <a:pt x="9154" y="12041"/>
                    <a:pt x="10065" y="11784"/>
                  </a:cubicBezTo>
                  <a:cubicBezTo>
                    <a:pt x="7590" y="11084"/>
                    <a:pt x="5652" y="9519"/>
                    <a:pt x="5652" y="7254"/>
                  </a:cubicBezTo>
                  <a:cubicBezTo>
                    <a:pt x="5652" y="4358"/>
                    <a:pt x="7403" y="1719"/>
                    <a:pt x="10089" y="575"/>
                  </a:cubicBezTo>
                  <a:cubicBezTo>
                    <a:pt x="9153" y="182"/>
                    <a:pt x="8197" y="0"/>
                    <a:pt x="72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7"/>
            <p:cNvSpPr/>
            <p:nvPr/>
          </p:nvSpPr>
          <p:spPr>
            <a:xfrm>
              <a:off x="3420388" y="1513225"/>
              <a:ext cx="60750" cy="60150"/>
            </a:xfrm>
            <a:custGeom>
              <a:rect b="b" l="l" r="r" t="t"/>
              <a:pathLst>
                <a:path extrusionOk="0" h="2406" w="2430">
                  <a:moveTo>
                    <a:pt x="1" y="0"/>
                  </a:moveTo>
                  <a:lnTo>
                    <a:pt x="1" y="1191"/>
                  </a:lnTo>
                  <a:cubicBezTo>
                    <a:pt x="1" y="1868"/>
                    <a:pt x="538" y="2406"/>
                    <a:pt x="1215" y="2406"/>
                  </a:cubicBezTo>
                  <a:cubicBezTo>
                    <a:pt x="1869" y="2406"/>
                    <a:pt x="2429" y="1868"/>
                    <a:pt x="2406" y="1191"/>
                  </a:cubicBezTo>
                  <a:lnTo>
                    <a:pt x="24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7"/>
            <p:cNvSpPr/>
            <p:nvPr/>
          </p:nvSpPr>
          <p:spPr>
            <a:xfrm>
              <a:off x="3318488" y="1440525"/>
              <a:ext cx="264525" cy="121050"/>
            </a:xfrm>
            <a:custGeom>
              <a:rect b="b" l="l" r="r" t="t"/>
              <a:pathLst>
                <a:path extrusionOk="0" h="4842" w="10581">
                  <a:moveTo>
                    <a:pt x="5279" y="1"/>
                  </a:moveTo>
                  <a:cubicBezTo>
                    <a:pt x="3855" y="1"/>
                    <a:pt x="2430" y="549"/>
                    <a:pt x="1344" y="1647"/>
                  </a:cubicBezTo>
                  <a:cubicBezTo>
                    <a:pt x="1" y="2990"/>
                    <a:pt x="1240" y="4842"/>
                    <a:pt x="2681" y="4842"/>
                  </a:cubicBezTo>
                  <a:cubicBezTo>
                    <a:pt x="3118" y="4842"/>
                    <a:pt x="3575" y="4671"/>
                    <a:pt x="3983" y="4263"/>
                  </a:cubicBezTo>
                  <a:cubicBezTo>
                    <a:pt x="4345" y="3901"/>
                    <a:pt x="4818" y="3720"/>
                    <a:pt x="5291" y="3720"/>
                  </a:cubicBezTo>
                  <a:cubicBezTo>
                    <a:pt x="5764" y="3720"/>
                    <a:pt x="6237" y="3901"/>
                    <a:pt x="6599" y="4263"/>
                  </a:cubicBezTo>
                  <a:cubicBezTo>
                    <a:pt x="7007" y="4671"/>
                    <a:pt x="7463" y="4842"/>
                    <a:pt x="7901" y="4842"/>
                  </a:cubicBezTo>
                  <a:cubicBezTo>
                    <a:pt x="9342" y="4842"/>
                    <a:pt x="10581" y="2990"/>
                    <a:pt x="9238" y="1647"/>
                  </a:cubicBezTo>
                  <a:lnTo>
                    <a:pt x="9214" y="1647"/>
                  </a:lnTo>
                  <a:cubicBezTo>
                    <a:pt x="8128" y="549"/>
                    <a:pt x="6704" y="1"/>
                    <a:pt x="5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7"/>
            <p:cNvSpPr/>
            <p:nvPr/>
          </p:nvSpPr>
          <p:spPr>
            <a:xfrm>
              <a:off x="3318488" y="1440475"/>
              <a:ext cx="167325" cy="121100"/>
            </a:xfrm>
            <a:custGeom>
              <a:rect b="b" l="l" r="r" t="t"/>
              <a:pathLst>
                <a:path extrusionOk="0" h="4844" w="6693">
                  <a:moveTo>
                    <a:pt x="5288" y="0"/>
                  </a:moveTo>
                  <a:cubicBezTo>
                    <a:pt x="3828" y="0"/>
                    <a:pt x="2405" y="570"/>
                    <a:pt x="1344" y="1649"/>
                  </a:cubicBezTo>
                  <a:cubicBezTo>
                    <a:pt x="1" y="2992"/>
                    <a:pt x="1240" y="4844"/>
                    <a:pt x="2681" y="4844"/>
                  </a:cubicBezTo>
                  <a:cubicBezTo>
                    <a:pt x="3118" y="4844"/>
                    <a:pt x="3575" y="4673"/>
                    <a:pt x="3983" y="4265"/>
                  </a:cubicBezTo>
                  <a:cubicBezTo>
                    <a:pt x="4006" y="4218"/>
                    <a:pt x="4053" y="4195"/>
                    <a:pt x="4100" y="4171"/>
                  </a:cubicBezTo>
                  <a:cubicBezTo>
                    <a:pt x="3446" y="3424"/>
                    <a:pt x="3493" y="2326"/>
                    <a:pt x="4170" y="1649"/>
                  </a:cubicBezTo>
                  <a:cubicBezTo>
                    <a:pt x="4871" y="948"/>
                    <a:pt x="5735" y="435"/>
                    <a:pt x="6692" y="178"/>
                  </a:cubicBezTo>
                  <a:cubicBezTo>
                    <a:pt x="6227" y="59"/>
                    <a:pt x="5756" y="0"/>
                    <a:pt x="5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7"/>
            <p:cNvSpPr/>
            <p:nvPr/>
          </p:nvSpPr>
          <p:spPr>
            <a:xfrm>
              <a:off x="3406388" y="1429425"/>
              <a:ext cx="88175" cy="62225"/>
            </a:xfrm>
            <a:custGeom>
              <a:rect b="b" l="l" r="r" t="t"/>
              <a:pathLst>
                <a:path extrusionOk="0" h="2489" w="3527">
                  <a:moveTo>
                    <a:pt x="1763" y="1"/>
                  </a:moveTo>
                  <a:cubicBezTo>
                    <a:pt x="882" y="1"/>
                    <a:pt x="0" y="246"/>
                    <a:pt x="0" y="737"/>
                  </a:cubicBezTo>
                  <a:cubicBezTo>
                    <a:pt x="0" y="1694"/>
                    <a:pt x="794" y="2488"/>
                    <a:pt x="1775" y="2488"/>
                  </a:cubicBezTo>
                  <a:cubicBezTo>
                    <a:pt x="2732" y="2488"/>
                    <a:pt x="3526" y="1694"/>
                    <a:pt x="3526" y="737"/>
                  </a:cubicBezTo>
                  <a:cubicBezTo>
                    <a:pt x="3526" y="246"/>
                    <a:pt x="2645" y="1"/>
                    <a:pt x="1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7"/>
            <p:cNvSpPr/>
            <p:nvPr/>
          </p:nvSpPr>
          <p:spPr>
            <a:xfrm>
              <a:off x="3406388" y="1429150"/>
              <a:ext cx="65975" cy="62625"/>
            </a:xfrm>
            <a:custGeom>
              <a:rect b="b" l="l" r="r" t="t"/>
              <a:pathLst>
                <a:path extrusionOk="0" h="2505" w="2639">
                  <a:moveTo>
                    <a:pt x="1822" y="0"/>
                  </a:moveTo>
                  <a:cubicBezTo>
                    <a:pt x="911" y="0"/>
                    <a:pt x="0" y="234"/>
                    <a:pt x="0" y="748"/>
                  </a:cubicBezTo>
                  <a:cubicBezTo>
                    <a:pt x="0" y="1774"/>
                    <a:pt x="844" y="2505"/>
                    <a:pt x="1761" y="2505"/>
                  </a:cubicBezTo>
                  <a:cubicBezTo>
                    <a:pt x="2055" y="2505"/>
                    <a:pt x="2356" y="2430"/>
                    <a:pt x="2639" y="2266"/>
                  </a:cubicBezTo>
                  <a:cubicBezTo>
                    <a:pt x="2102" y="1962"/>
                    <a:pt x="1752" y="1378"/>
                    <a:pt x="1775" y="748"/>
                  </a:cubicBezTo>
                  <a:cubicBezTo>
                    <a:pt x="1752" y="491"/>
                    <a:pt x="1775" y="257"/>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7"/>
            <p:cNvSpPr/>
            <p:nvPr/>
          </p:nvSpPr>
          <p:spPr>
            <a:xfrm>
              <a:off x="3423313" y="1637000"/>
              <a:ext cx="54325" cy="54300"/>
            </a:xfrm>
            <a:custGeom>
              <a:rect b="b" l="l" r="r" t="t"/>
              <a:pathLst>
                <a:path extrusionOk="0" h="2172" w="2173">
                  <a:moveTo>
                    <a:pt x="1098" y="0"/>
                  </a:moveTo>
                  <a:cubicBezTo>
                    <a:pt x="491" y="0"/>
                    <a:pt x="0" y="490"/>
                    <a:pt x="0" y="1098"/>
                  </a:cubicBezTo>
                  <a:cubicBezTo>
                    <a:pt x="0" y="1681"/>
                    <a:pt x="491" y="2172"/>
                    <a:pt x="1098" y="2172"/>
                  </a:cubicBezTo>
                  <a:cubicBezTo>
                    <a:pt x="1682" y="2172"/>
                    <a:pt x="2172" y="1681"/>
                    <a:pt x="2172" y="1098"/>
                  </a:cubicBezTo>
                  <a:cubicBezTo>
                    <a:pt x="2172" y="490"/>
                    <a:pt x="1682" y="0"/>
                    <a:pt x="10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7"/>
            <p:cNvSpPr/>
            <p:nvPr/>
          </p:nvSpPr>
          <p:spPr>
            <a:xfrm>
              <a:off x="3423313" y="1636825"/>
              <a:ext cx="40875" cy="54650"/>
            </a:xfrm>
            <a:custGeom>
              <a:rect b="b" l="l" r="r" t="t"/>
              <a:pathLst>
                <a:path extrusionOk="0" h="2186" w="1635">
                  <a:moveTo>
                    <a:pt x="1099" y="1"/>
                  </a:moveTo>
                  <a:cubicBezTo>
                    <a:pt x="528" y="1"/>
                    <a:pt x="0" y="465"/>
                    <a:pt x="0" y="1105"/>
                  </a:cubicBezTo>
                  <a:cubicBezTo>
                    <a:pt x="0" y="1726"/>
                    <a:pt x="527" y="2185"/>
                    <a:pt x="1097" y="2185"/>
                  </a:cubicBezTo>
                  <a:cubicBezTo>
                    <a:pt x="1277" y="2185"/>
                    <a:pt x="1461" y="2140"/>
                    <a:pt x="1635" y="2039"/>
                  </a:cubicBezTo>
                  <a:cubicBezTo>
                    <a:pt x="1285" y="1829"/>
                    <a:pt x="1098" y="1478"/>
                    <a:pt x="1098" y="1105"/>
                  </a:cubicBezTo>
                  <a:cubicBezTo>
                    <a:pt x="1098" y="708"/>
                    <a:pt x="1285" y="357"/>
                    <a:pt x="1635" y="147"/>
                  </a:cubicBezTo>
                  <a:cubicBezTo>
                    <a:pt x="1462" y="47"/>
                    <a:pt x="1278" y="1"/>
                    <a:pt x="1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7"/>
            <p:cNvSpPr/>
            <p:nvPr/>
          </p:nvSpPr>
          <p:spPr>
            <a:xfrm>
              <a:off x="3369588" y="1406950"/>
              <a:ext cx="13450" cy="25150"/>
            </a:xfrm>
            <a:custGeom>
              <a:rect b="b" l="l" r="r" t="t"/>
              <a:pathLst>
                <a:path extrusionOk="0" h="1006" w="538">
                  <a:moveTo>
                    <a:pt x="281" y="1"/>
                  </a:moveTo>
                  <a:cubicBezTo>
                    <a:pt x="118" y="1"/>
                    <a:pt x="1" y="118"/>
                    <a:pt x="1" y="281"/>
                  </a:cubicBezTo>
                  <a:lnTo>
                    <a:pt x="1" y="748"/>
                  </a:lnTo>
                  <a:cubicBezTo>
                    <a:pt x="1" y="888"/>
                    <a:pt x="118" y="1005"/>
                    <a:pt x="281" y="1005"/>
                  </a:cubicBezTo>
                  <a:cubicBezTo>
                    <a:pt x="421" y="1005"/>
                    <a:pt x="538" y="888"/>
                    <a:pt x="538" y="748"/>
                  </a:cubicBezTo>
                  <a:lnTo>
                    <a:pt x="538" y="281"/>
                  </a:lnTo>
                  <a:cubicBezTo>
                    <a:pt x="538" y="118"/>
                    <a:pt x="421"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7"/>
            <p:cNvSpPr/>
            <p:nvPr/>
          </p:nvSpPr>
          <p:spPr>
            <a:xfrm>
              <a:off x="3517888" y="1406950"/>
              <a:ext cx="13450" cy="25725"/>
            </a:xfrm>
            <a:custGeom>
              <a:rect b="b" l="l" r="r" t="t"/>
              <a:pathLst>
                <a:path extrusionOk="0" h="1029" w="538">
                  <a:moveTo>
                    <a:pt x="257" y="1"/>
                  </a:moveTo>
                  <a:cubicBezTo>
                    <a:pt x="117" y="1"/>
                    <a:pt x="1" y="118"/>
                    <a:pt x="1" y="281"/>
                  </a:cubicBezTo>
                  <a:lnTo>
                    <a:pt x="1" y="748"/>
                  </a:lnTo>
                  <a:cubicBezTo>
                    <a:pt x="1" y="888"/>
                    <a:pt x="117" y="1028"/>
                    <a:pt x="257" y="1028"/>
                  </a:cubicBezTo>
                  <a:cubicBezTo>
                    <a:pt x="421" y="1028"/>
                    <a:pt x="538" y="888"/>
                    <a:pt x="538" y="748"/>
                  </a:cubicBezTo>
                  <a:lnTo>
                    <a:pt x="538" y="281"/>
                  </a:lnTo>
                  <a:cubicBezTo>
                    <a:pt x="538" y="118"/>
                    <a:pt x="421"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7"/>
            <p:cNvSpPr/>
            <p:nvPr/>
          </p:nvSpPr>
          <p:spPr>
            <a:xfrm>
              <a:off x="3218963" y="1265100"/>
              <a:ext cx="463600" cy="463575"/>
            </a:xfrm>
            <a:custGeom>
              <a:rect b="b" l="l" r="r" t="t"/>
              <a:pathLst>
                <a:path extrusionOk="0" h="18543" w="18544">
                  <a:moveTo>
                    <a:pt x="16535" y="1985"/>
                  </a:moveTo>
                  <a:lnTo>
                    <a:pt x="16535" y="3480"/>
                  </a:lnTo>
                  <a:cubicBezTo>
                    <a:pt x="16535" y="4087"/>
                    <a:pt x="16138" y="4647"/>
                    <a:pt x="15554" y="4857"/>
                  </a:cubicBezTo>
                  <a:cubicBezTo>
                    <a:pt x="15040" y="4110"/>
                    <a:pt x="14410" y="3433"/>
                    <a:pt x="13686" y="2896"/>
                  </a:cubicBezTo>
                  <a:cubicBezTo>
                    <a:pt x="13919" y="2359"/>
                    <a:pt x="14456" y="1985"/>
                    <a:pt x="15040" y="1985"/>
                  </a:cubicBezTo>
                  <a:close/>
                  <a:moveTo>
                    <a:pt x="3457" y="537"/>
                  </a:moveTo>
                  <a:cubicBezTo>
                    <a:pt x="4578" y="537"/>
                    <a:pt x="5605" y="1168"/>
                    <a:pt x="6096" y="2148"/>
                  </a:cubicBezTo>
                  <a:cubicBezTo>
                    <a:pt x="5816" y="2289"/>
                    <a:pt x="5559" y="2429"/>
                    <a:pt x="5302" y="2592"/>
                  </a:cubicBezTo>
                  <a:cubicBezTo>
                    <a:pt x="4952" y="1892"/>
                    <a:pt x="4251" y="1448"/>
                    <a:pt x="3457" y="1448"/>
                  </a:cubicBezTo>
                  <a:lnTo>
                    <a:pt x="1705" y="1448"/>
                  </a:lnTo>
                  <a:cubicBezTo>
                    <a:pt x="1565" y="1448"/>
                    <a:pt x="1449" y="1565"/>
                    <a:pt x="1449" y="1728"/>
                  </a:cubicBezTo>
                  <a:lnTo>
                    <a:pt x="1449" y="3480"/>
                  </a:lnTo>
                  <a:cubicBezTo>
                    <a:pt x="1449" y="4297"/>
                    <a:pt x="1939" y="5021"/>
                    <a:pt x="2686" y="5348"/>
                  </a:cubicBezTo>
                  <a:cubicBezTo>
                    <a:pt x="2546" y="5605"/>
                    <a:pt x="2406" y="5885"/>
                    <a:pt x="2289" y="6165"/>
                  </a:cubicBezTo>
                  <a:cubicBezTo>
                    <a:pt x="1238" y="5698"/>
                    <a:pt x="538" y="4624"/>
                    <a:pt x="538" y="3480"/>
                  </a:cubicBezTo>
                  <a:lnTo>
                    <a:pt x="538" y="1238"/>
                  </a:lnTo>
                  <a:cubicBezTo>
                    <a:pt x="538" y="864"/>
                    <a:pt x="865" y="537"/>
                    <a:pt x="1238" y="537"/>
                  </a:cubicBezTo>
                  <a:close/>
                  <a:moveTo>
                    <a:pt x="17282" y="537"/>
                  </a:moveTo>
                  <a:cubicBezTo>
                    <a:pt x="17679" y="537"/>
                    <a:pt x="17983" y="841"/>
                    <a:pt x="17983" y="1238"/>
                  </a:cubicBezTo>
                  <a:lnTo>
                    <a:pt x="17983" y="3480"/>
                  </a:lnTo>
                  <a:cubicBezTo>
                    <a:pt x="17983" y="4624"/>
                    <a:pt x="17282" y="5698"/>
                    <a:pt x="16231" y="6165"/>
                  </a:cubicBezTo>
                  <a:cubicBezTo>
                    <a:pt x="16114" y="5862"/>
                    <a:pt x="15974" y="5605"/>
                    <a:pt x="15834" y="5325"/>
                  </a:cubicBezTo>
                  <a:cubicBezTo>
                    <a:pt x="16581" y="5021"/>
                    <a:pt x="17072" y="4274"/>
                    <a:pt x="17072" y="3480"/>
                  </a:cubicBezTo>
                  <a:lnTo>
                    <a:pt x="17072" y="1728"/>
                  </a:lnTo>
                  <a:cubicBezTo>
                    <a:pt x="17072" y="1565"/>
                    <a:pt x="16955" y="1448"/>
                    <a:pt x="16792" y="1448"/>
                  </a:cubicBezTo>
                  <a:lnTo>
                    <a:pt x="15040" y="1448"/>
                  </a:lnTo>
                  <a:cubicBezTo>
                    <a:pt x="14269" y="1448"/>
                    <a:pt x="13569" y="1892"/>
                    <a:pt x="13219" y="2592"/>
                  </a:cubicBezTo>
                  <a:cubicBezTo>
                    <a:pt x="12962" y="2429"/>
                    <a:pt x="12705" y="2289"/>
                    <a:pt x="12425" y="2148"/>
                  </a:cubicBezTo>
                  <a:cubicBezTo>
                    <a:pt x="12938" y="1168"/>
                    <a:pt x="13943" y="537"/>
                    <a:pt x="15063" y="537"/>
                  </a:cubicBezTo>
                  <a:close/>
                  <a:moveTo>
                    <a:pt x="9230" y="1977"/>
                  </a:moveTo>
                  <a:cubicBezTo>
                    <a:pt x="12827" y="1977"/>
                    <a:pt x="16254" y="4786"/>
                    <a:pt x="16254" y="8968"/>
                  </a:cubicBezTo>
                  <a:cubicBezTo>
                    <a:pt x="16254" y="10649"/>
                    <a:pt x="15087" y="11723"/>
                    <a:pt x="14106" y="12331"/>
                  </a:cubicBezTo>
                  <a:lnTo>
                    <a:pt x="14129" y="12331"/>
                  </a:lnTo>
                  <a:cubicBezTo>
                    <a:pt x="12623" y="13206"/>
                    <a:pt x="10947" y="13644"/>
                    <a:pt x="9275" y="13644"/>
                  </a:cubicBezTo>
                  <a:cubicBezTo>
                    <a:pt x="7602" y="13644"/>
                    <a:pt x="5932" y="13206"/>
                    <a:pt x="4438" y="12331"/>
                  </a:cubicBezTo>
                  <a:cubicBezTo>
                    <a:pt x="3457" y="11723"/>
                    <a:pt x="2289" y="10649"/>
                    <a:pt x="2289" y="8968"/>
                  </a:cubicBezTo>
                  <a:cubicBezTo>
                    <a:pt x="2289" y="7356"/>
                    <a:pt x="2850" y="5792"/>
                    <a:pt x="3877" y="4531"/>
                  </a:cubicBezTo>
                  <a:cubicBezTo>
                    <a:pt x="4050" y="4341"/>
                    <a:pt x="3866" y="4100"/>
                    <a:pt x="3663" y="4100"/>
                  </a:cubicBezTo>
                  <a:cubicBezTo>
                    <a:pt x="3592" y="4100"/>
                    <a:pt x="3518" y="4130"/>
                    <a:pt x="3457" y="4204"/>
                  </a:cubicBezTo>
                  <a:cubicBezTo>
                    <a:pt x="3293" y="4414"/>
                    <a:pt x="3130" y="4624"/>
                    <a:pt x="2967" y="4857"/>
                  </a:cubicBezTo>
                  <a:cubicBezTo>
                    <a:pt x="2383" y="4647"/>
                    <a:pt x="2009" y="4087"/>
                    <a:pt x="1986" y="3480"/>
                  </a:cubicBezTo>
                  <a:lnTo>
                    <a:pt x="1986" y="1985"/>
                  </a:lnTo>
                  <a:lnTo>
                    <a:pt x="3457" y="1985"/>
                  </a:lnTo>
                  <a:cubicBezTo>
                    <a:pt x="4064" y="1985"/>
                    <a:pt x="4601" y="2335"/>
                    <a:pt x="4835" y="2896"/>
                  </a:cubicBezTo>
                  <a:cubicBezTo>
                    <a:pt x="4625" y="3059"/>
                    <a:pt x="4414" y="3223"/>
                    <a:pt x="4228" y="3386"/>
                  </a:cubicBezTo>
                  <a:cubicBezTo>
                    <a:pt x="4027" y="3568"/>
                    <a:pt x="4196" y="3864"/>
                    <a:pt x="4413" y="3864"/>
                  </a:cubicBezTo>
                  <a:cubicBezTo>
                    <a:pt x="4474" y="3864"/>
                    <a:pt x="4539" y="3840"/>
                    <a:pt x="4601" y="3783"/>
                  </a:cubicBezTo>
                  <a:cubicBezTo>
                    <a:pt x="5985" y="2536"/>
                    <a:pt x="7624" y="1977"/>
                    <a:pt x="9230" y="1977"/>
                  </a:cubicBezTo>
                  <a:close/>
                  <a:moveTo>
                    <a:pt x="9272" y="15156"/>
                  </a:moveTo>
                  <a:cubicBezTo>
                    <a:pt x="9716" y="15156"/>
                    <a:pt x="10066" y="15507"/>
                    <a:pt x="10066" y="15974"/>
                  </a:cubicBezTo>
                  <a:lnTo>
                    <a:pt x="10089" y="15950"/>
                  </a:lnTo>
                  <a:lnTo>
                    <a:pt x="10089" y="15950"/>
                  </a:lnTo>
                  <a:cubicBezTo>
                    <a:pt x="10089" y="16454"/>
                    <a:pt x="9686" y="16777"/>
                    <a:pt x="9266" y="16777"/>
                  </a:cubicBezTo>
                  <a:cubicBezTo>
                    <a:pt x="9063" y="16777"/>
                    <a:pt x="8856" y="16702"/>
                    <a:pt x="8688" y="16534"/>
                  </a:cubicBezTo>
                  <a:cubicBezTo>
                    <a:pt x="8174" y="16020"/>
                    <a:pt x="8548" y="15156"/>
                    <a:pt x="9272" y="15156"/>
                  </a:cubicBezTo>
                  <a:close/>
                  <a:moveTo>
                    <a:pt x="13242" y="13405"/>
                  </a:moveTo>
                  <a:lnTo>
                    <a:pt x="13429" y="13802"/>
                  </a:lnTo>
                  <a:cubicBezTo>
                    <a:pt x="13522" y="14035"/>
                    <a:pt x="13405" y="14292"/>
                    <a:pt x="13172" y="14386"/>
                  </a:cubicBezTo>
                  <a:cubicBezTo>
                    <a:pt x="12868" y="14479"/>
                    <a:pt x="12588" y="14572"/>
                    <a:pt x="12261" y="14666"/>
                  </a:cubicBezTo>
                  <a:cubicBezTo>
                    <a:pt x="11939" y="14752"/>
                    <a:pt x="12032" y="15214"/>
                    <a:pt x="12322" y="15214"/>
                  </a:cubicBezTo>
                  <a:cubicBezTo>
                    <a:pt x="12347" y="15214"/>
                    <a:pt x="12373" y="15210"/>
                    <a:pt x="12401" y="15203"/>
                  </a:cubicBezTo>
                  <a:cubicBezTo>
                    <a:pt x="12635" y="15133"/>
                    <a:pt x="12892" y="15063"/>
                    <a:pt x="13125" y="14969"/>
                  </a:cubicBezTo>
                  <a:lnTo>
                    <a:pt x="14059" y="17375"/>
                  </a:lnTo>
                  <a:cubicBezTo>
                    <a:pt x="14176" y="17678"/>
                    <a:pt x="13966" y="18005"/>
                    <a:pt x="13639" y="18005"/>
                  </a:cubicBezTo>
                  <a:lnTo>
                    <a:pt x="4905" y="18005"/>
                  </a:lnTo>
                  <a:cubicBezTo>
                    <a:pt x="4578" y="18005"/>
                    <a:pt x="4344" y="17678"/>
                    <a:pt x="4484" y="17375"/>
                  </a:cubicBezTo>
                  <a:lnTo>
                    <a:pt x="5419" y="14969"/>
                  </a:lnTo>
                  <a:cubicBezTo>
                    <a:pt x="6259" y="15250"/>
                    <a:pt x="7100" y="15460"/>
                    <a:pt x="7964" y="15553"/>
                  </a:cubicBezTo>
                  <a:cubicBezTo>
                    <a:pt x="7684" y="16441"/>
                    <a:pt x="8338" y="17328"/>
                    <a:pt x="9272" y="17328"/>
                  </a:cubicBezTo>
                  <a:cubicBezTo>
                    <a:pt x="10183" y="17328"/>
                    <a:pt x="10837" y="16441"/>
                    <a:pt x="10556" y="15553"/>
                  </a:cubicBezTo>
                  <a:cubicBezTo>
                    <a:pt x="10813" y="15530"/>
                    <a:pt x="11047" y="15507"/>
                    <a:pt x="11304" y="15460"/>
                  </a:cubicBezTo>
                  <a:cubicBezTo>
                    <a:pt x="11633" y="15394"/>
                    <a:pt x="11570" y="14916"/>
                    <a:pt x="11271" y="14916"/>
                  </a:cubicBezTo>
                  <a:cubicBezTo>
                    <a:pt x="11252" y="14916"/>
                    <a:pt x="11232" y="14918"/>
                    <a:pt x="11210" y="14923"/>
                  </a:cubicBezTo>
                  <a:cubicBezTo>
                    <a:pt x="10883" y="14969"/>
                    <a:pt x="10580" y="15016"/>
                    <a:pt x="10253" y="15039"/>
                  </a:cubicBezTo>
                  <a:cubicBezTo>
                    <a:pt x="9984" y="14759"/>
                    <a:pt x="9622" y="14619"/>
                    <a:pt x="9260" y="14619"/>
                  </a:cubicBezTo>
                  <a:cubicBezTo>
                    <a:pt x="8898" y="14619"/>
                    <a:pt x="8536" y="14759"/>
                    <a:pt x="8268" y="15039"/>
                  </a:cubicBezTo>
                  <a:cubicBezTo>
                    <a:pt x="7287" y="14946"/>
                    <a:pt x="6306" y="14736"/>
                    <a:pt x="5372" y="14409"/>
                  </a:cubicBezTo>
                  <a:cubicBezTo>
                    <a:pt x="5138" y="14316"/>
                    <a:pt x="5022" y="14059"/>
                    <a:pt x="5115" y="13825"/>
                  </a:cubicBezTo>
                  <a:lnTo>
                    <a:pt x="5278" y="13405"/>
                  </a:lnTo>
                  <a:cubicBezTo>
                    <a:pt x="6540" y="13895"/>
                    <a:pt x="7894" y="14175"/>
                    <a:pt x="9249" y="14222"/>
                  </a:cubicBezTo>
                  <a:lnTo>
                    <a:pt x="9272" y="14222"/>
                  </a:lnTo>
                  <a:cubicBezTo>
                    <a:pt x="10626" y="14175"/>
                    <a:pt x="11981" y="13895"/>
                    <a:pt x="13242" y="13405"/>
                  </a:cubicBezTo>
                  <a:close/>
                  <a:moveTo>
                    <a:pt x="1238" y="0"/>
                  </a:moveTo>
                  <a:cubicBezTo>
                    <a:pt x="561" y="0"/>
                    <a:pt x="1" y="560"/>
                    <a:pt x="1" y="1238"/>
                  </a:cubicBezTo>
                  <a:lnTo>
                    <a:pt x="1" y="3480"/>
                  </a:lnTo>
                  <a:cubicBezTo>
                    <a:pt x="1" y="4857"/>
                    <a:pt x="818" y="6119"/>
                    <a:pt x="2102" y="6656"/>
                  </a:cubicBezTo>
                  <a:cubicBezTo>
                    <a:pt x="1869" y="7403"/>
                    <a:pt x="1752" y="8197"/>
                    <a:pt x="1752" y="8968"/>
                  </a:cubicBezTo>
                  <a:cubicBezTo>
                    <a:pt x="1752" y="10859"/>
                    <a:pt x="3013" y="12284"/>
                    <a:pt x="4788" y="13148"/>
                  </a:cubicBezTo>
                  <a:lnTo>
                    <a:pt x="4601" y="13592"/>
                  </a:lnTo>
                  <a:cubicBezTo>
                    <a:pt x="4438" y="14012"/>
                    <a:pt x="4578" y="14479"/>
                    <a:pt x="4928" y="14759"/>
                  </a:cubicBezTo>
                  <a:lnTo>
                    <a:pt x="3971" y="17188"/>
                  </a:lnTo>
                  <a:cubicBezTo>
                    <a:pt x="3714" y="17842"/>
                    <a:pt x="4204" y="18542"/>
                    <a:pt x="4905" y="18542"/>
                  </a:cubicBezTo>
                  <a:lnTo>
                    <a:pt x="13639" y="18542"/>
                  </a:lnTo>
                  <a:cubicBezTo>
                    <a:pt x="14340" y="18542"/>
                    <a:pt x="14830" y="17842"/>
                    <a:pt x="14550" y="17188"/>
                  </a:cubicBezTo>
                  <a:lnTo>
                    <a:pt x="13592" y="14759"/>
                  </a:lnTo>
                  <a:cubicBezTo>
                    <a:pt x="13966" y="14479"/>
                    <a:pt x="14083" y="13989"/>
                    <a:pt x="13919" y="13592"/>
                  </a:cubicBezTo>
                  <a:lnTo>
                    <a:pt x="13756" y="13148"/>
                  </a:lnTo>
                  <a:cubicBezTo>
                    <a:pt x="15531" y="12260"/>
                    <a:pt x="16792" y="10859"/>
                    <a:pt x="16792" y="8968"/>
                  </a:cubicBezTo>
                  <a:cubicBezTo>
                    <a:pt x="16792" y="8174"/>
                    <a:pt x="16675" y="7403"/>
                    <a:pt x="16418" y="6656"/>
                  </a:cubicBezTo>
                  <a:cubicBezTo>
                    <a:pt x="17702" y="6095"/>
                    <a:pt x="18543" y="4857"/>
                    <a:pt x="18543" y="3456"/>
                  </a:cubicBezTo>
                  <a:lnTo>
                    <a:pt x="18543" y="1238"/>
                  </a:lnTo>
                  <a:cubicBezTo>
                    <a:pt x="18543" y="560"/>
                    <a:pt x="17983" y="0"/>
                    <a:pt x="17282" y="0"/>
                  </a:cubicBezTo>
                  <a:lnTo>
                    <a:pt x="15063" y="0"/>
                  </a:lnTo>
                  <a:cubicBezTo>
                    <a:pt x="13732" y="0"/>
                    <a:pt x="12518" y="747"/>
                    <a:pt x="11934" y="1938"/>
                  </a:cubicBezTo>
                  <a:cubicBezTo>
                    <a:pt x="11070" y="1611"/>
                    <a:pt x="10159" y="1448"/>
                    <a:pt x="9249" y="1448"/>
                  </a:cubicBezTo>
                  <a:cubicBezTo>
                    <a:pt x="8338" y="1448"/>
                    <a:pt x="7427" y="1611"/>
                    <a:pt x="6563" y="1938"/>
                  </a:cubicBezTo>
                  <a:cubicBezTo>
                    <a:pt x="5979" y="747"/>
                    <a:pt x="4788" y="0"/>
                    <a:pt x="3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7"/>
            <p:cNvSpPr/>
            <p:nvPr/>
          </p:nvSpPr>
          <p:spPr>
            <a:xfrm>
              <a:off x="3311238" y="1422725"/>
              <a:ext cx="278450" cy="157500"/>
            </a:xfrm>
            <a:custGeom>
              <a:rect b="b" l="l" r="r" t="t"/>
              <a:pathLst>
                <a:path extrusionOk="0" h="6300" w="11138">
                  <a:moveTo>
                    <a:pt x="5581" y="537"/>
                  </a:moveTo>
                  <a:cubicBezTo>
                    <a:pt x="5955" y="537"/>
                    <a:pt x="6328" y="584"/>
                    <a:pt x="6702" y="701"/>
                  </a:cubicBezTo>
                  <a:cubicBezTo>
                    <a:pt x="6935" y="794"/>
                    <a:pt x="7075" y="911"/>
                    <a:pt x="7075" y="1005"/>
                  </a:cubicBezTo>
                  <a:cubicBezTo>
                    <a:pt x="7075" y="1822"/>
                    <a:pt x="6398" y="2499"/>
                    <a:pt x="5581" y="2499"/>
                  </a:cubicBezTo>
                  <a:cubicBezTo>
                    <a:pt x="4740" y="2499"/>
                    <a:pt x="4086" y="1822"/>
                    <a:pt x="4086" y="1005"/>
                  </a:cubicBezTo>
                  <a:cubicBezTo>
                    <a:pt x="4086" y="794"/>
                    <a:pt x="4670" y="537"/>
                    <a:pt x="5581" y="537"/>
                  </a:cubicBezTo>
                  <a:close/>
                  <a:moveTo>
                    <a:pt x="7566" y="1378"/>
                  </a:moveTo>
                  <a:cubicBezTo>
                    <a:pt x="8220" y="1635"/>
                    <a:pt x="8804" y="2032"/>
                    <a:pt x="9294" y="2546"/>
                  </a:cubicBezTo>
                  <a:cubicBezTo>
                    <a:pt x="9899" y="3151"/>
                    <a:pt x="9901" y="4151"/>
                    <a:pt x="9300" y="4782"/>
                  </a:cubicBezTo>
                  <a:lnTo>
                    <a:pt x="9300" y="4782"/>
                  </a:lnTo>
                  <a:cubicBezTo>
                    <a:pt x="8987" y="5085"/>
                    <a:pt x="8586" y="5237"/>
                    <a:pt x="8188" y="5237"/>
                  </a:cubicBezTo>
                  <a:cubicBezTo>
                    <a:pt x="7782" y="5237"/>
                    <a:pt x="7379" y="5080"/>
                    <a:pt x="7075" y="4764"/>
                  </a:cubicBezTo>
                  <a:cubicBezTo>
                    <a:pt x="6655" y="4356"/>
                    <a:pt x="6112" y="4151"/>
                    <a:pt x="5569" y="4151"/>
                  </a:cubicBezTo>
                  <a:cubicBezTo>
                    <a:pt x="5026" y="4151"/>
                    <a:pt x="4483" y="4356"/>
                    <a:pt x="4063" y="4764"/>
                  </a:cubicBezTo>
                  <a:cubicBezTo>
                    <a:pt x="3712" y="5121"/>
                    <a:pt x="3319" y="5270"/>
                    <a:pt x="2944" y="5270"/>
                  </a:cubicBezTo>
                  <a:cubicBezTo>
                    <a:pt x="1721" y="5270"/>
                    <a:pt x="678" y="3689"/>
                    <a:pt x="1821" y="2546"/>
                  </a:cubicBezTo>
                  <a:cubicBezTo>
                    <a:pt x="2311" y="2032"/>
                    <a:pt x="2895" y="1635"/>
                    <a:pt x="3549" y="1378"/>
                  </a:cubicBezTo>
                  <a:cubicBezTo>
                    <a:pt x="3771" y="2476"/>
                    <a:pt x="4664" y="3025"/>
                    <a:pt x="5558" y="3025"/>
                  </a:cubicBezTo>
                  <a:cubicBezTo>
                    <a:pt x="6451" y="3025"/>
                    <a:pt x="7344" y="2476"/>
                    <a:pt x="7566" y="1378"/>
                  </a:cubicBezTo>
                  <a:close/>
                  <a:moveTo>
                    <a:pt x="5572" y="4694"/>
                  </a:moveTo>
                  <a:cubicBezTo>
                    <a:pt x="5890" y="4694"/>
                    <a:pt x="6211" y="4788"/>
                    <a:pt x="6492" y="4975"/>
                  </a:cubicBezTo>
                  <a:cubicBezTo>
                    <a:pt x="6398" y="5418"/>
                    <a:pt x="6025" y="5745"/>
                    <a:pt x="5581" y="5745"/>
                  </a:cubicBezTo>
                  <a:cubicBezTo>
                    <a:pt x="5114" y="5745"/>
                    <a:pt x="4740" y="5418"/>
                    <a:pt x="4670" y="4975"/>
                  </a:cubicBezTo>
                  <a:cubicBezTo>
                    <a:pt x="4939" y="4788"/>
                    <a:pt x="5254" y="4694"/>
                    <a:pt x="5572" y="4694"/>
                  </a:cubicBezTo>
                  <a:close/>
                  <a:moveTo>
                    <a:pt x="5581" y="0"/>
                  </a:moveTo>
                  <a:cubicBezTo>
                    <a:pt x="4717" y="0"/>
                    <a:pt x="3736" y="211"/>
                    <a:pt x="3549" y="818"/>
                  </a:cubicBezTo>
                  <a:cubicBezTo>
                    <a:pt x="2755" y="1098"/>
                    <a:pt x="2031" y="1565"/>
                    <a:pt x="1447" y="2149"/>
                  </a:cubicBezTo>
                  <a:cubicBezTo>
                    <a:pt x="1" y="3652"/>
                    <a:pt x="1305" y="5790"/>
                    <a:pt x="2965" y="5790"/>
                  </a:cubicBezTo>
                  <a:cubicBezTo>
                    <a:pt x="3368" y="5790"/>
                    <a:pt x="3792" y="5664"/>
                    <a:pt x="4203" y="5372"/>
                  </a:cubicBezTo>
                  <a:cubicBezTo>
                    <a:pt x="4448" y="5990"/>
                    <a:pt x="5009" y="6300"/>
                    <a:pt x="5569" y="6300"/>
                  </a:cubicBezTo>
                  <a:cubicBezTo>
                    <a:pt x="6130" y="6300"/>
                    <a:pt x="6690" y="5990"/>
                    <a:pt x="6935" y="5372"/>
                  </a:cubicBezTo>
                  <a:cubicBezTo>
                    <a:pt x="7346" y="5664"/>
                    <a:pt x="7770" y="5790"/>
                    <a:pt x="8174" y="5790"/>
                  </a:cubicBezTo>
                  <a:cubicBezTo>
                    <a:pt x="9833" y="5790"/>
                    <a:pt x="11138" y="3652"/>
                    <a:pt x="9691" y="2149"/>
                  </a:cubicBezTo>
                  <a:cubicBezTo>
                    <a:pt x="9084" y="1565"/>
                    <a:pt x="8383" y="1098"/>
                    <a:pt x="7589" y="818"/>
                  </a:cubicBezTo>
                  <a:cubicBezTo>
                    <a:pt x="7426" y="234"/>
                    <a:pt x="6422" y="0"/>
                    <a:pt x="55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37"/>
          <p:cNvGrpSpPr/>
          <p:nvPr/>
        </p:nvGrpSpPr>
        <p:grpSpPr>
          <a:xfrm>
            <a:off x="4888012" y="1356513"/>
            <a:ext cx="488700" cy="463575"/>
            <a:chOff x="6154463" y="1265100"/>
            <a:chExt cx="488700" cy="463575"/>
          </a:xfrm>
        </p:grpSpPr>
        <p:sp>
          <p:nvSpPr>
            <p:cNvPr id="1833" name="Google Shape;1833;p37"/>
            <p:cNvSpPr/>
            <p:nvPr/>
          </p:nvSpPr>
          <p:spPr>
            <a:xfrm>
              <a:off x="6212263" y="1272100"/>
              <a:ext cx="398200" cy="289025"/>
            </a:xfrm>
            <a:custGeom>
              <a:rect b="b" l="l" r="r" t="t"/>
              <a:pathLst>
                <a:path extrusionOk="0" h="11561" w="15928">
                  <a:moveTo>
                    <a:pt x="7964" y="0"/>
                  </a:moveTo>
                  <a:cubicBezTo>
                    <a:pt x="3550" y="0"/>
                    <a:pt x="1" y="3550"/>
                    <a:pt x="1" y="7964"/>
                  </a:cubicBezTo>
                  <a:lnTo>
                    <a:pt x="1" y="11560"/>
                  </a:lnTo>
                  <a:lnTo>
                    <a:pt x="15928" y="11560"/>
                  </a:lnTo>
                  <a:lnTo>
                    <a:pt x="15928" y="7964"/>
                  </a:lnTo>
                  <a:cubicBezTo>
                    <a:pt x="15928" y="3550"/>
                    <a:pt x="12354" y="0"/>
                    <a:pt x="79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7"/>
            <p:cNvSpPr/>
            <p:nvPr/>
          </p:nvSpPr>
          <p:spPr>
            <a:xfrm>
              <a:off x="6212263" y="1271900"/>
              <a:ext cx="230650" cy="289225"/>
            </a:xfrm>
            <a:custGeom>
              <a:rect b="b" l="l" r="r" t="t"/>
              <a:pathLst>
                <a:path extrusionOk="0" h="11569" w="9226">
                  <a:moveTo>
                    <a:pt x="7956" y="1"/>
                  </a:moveTo>
                  <a:cubicBezTo>
                    <a:pt x="3649" y="1"/>
                    <a:pt x="1" y="3501"/>
                    <a:pt x="1" y="7972"/>
                  </a:cubicBezTo>
                  <a:lnTo>
                    <a:pt x="1" y="11568"/>
                  </a:lnTo>
                  <a:lnTo>
                    <a:pt x="2523" y="11568"/>
                  </a:lnTo>
                  <a:lnTo>
                    <a:pt x="2523" y="7972"/>
                  </a:lnTo>
                  <a:cubicBezTo>
                    <a:pt x="2523" y="4048"/>
                    <a:pt x="5372" y="732"/>
                    <a:pt x="9225" y="102"/>
                  </a:cubicBezTo>
                  <a:cubicBezTo>
                    <a:pt x="8798" y="34"/>
                    <a:pt x="8374" y="1"/>
                    <a:pt x="79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7"/>
            <p:cNvSpPr/>
            <p:nvPr/>
          </p:nvSpPr>
          <p:spPr>
            <a:xfrm>
              <a:off x="6154463" y="1352075"/>
              <a:ext cx="487525" cy="289600"/>
            </a:xfrm>
            <a:custGeom>
              <a:rect b="b" l="l" r="r" t="t"/>
              <a:pathLst>
                <a:path extrusionOk="0" h="11584" w="19501">
                  <a:moveTo>
                    <a:pt x="10276" y="1"/>
                  </a:moveTo>
                  <a:cubicBezTo>
                    <a:pt x="6703" y="1"/>
                    <a:pt x="6166" y="4111"/>
                    <a:pt x="3223" y="5419"/>
                  </a:cubicBezTo>
                  <a:cubicBezTo>
                    <a:pt x="1" y="6820"/>
                    <a:pt x="1005" y="11584"/>
                    <a:pt x="4508" y="11584"/>
                  </a:cubicBezTo>
                  <a:lnTo>
                    <a:pt x="16044" y="11584"/>
                  </a:lnTo>
                  <a:cubicBezTo>
                    <a:pt x="17562" y="11584"/>
                    <a:pt x="18893" y="10510"/>
                    <a:pt x="19197" y="9015"/>
                  </a:cubicBezTo>
                  <a:cubicBezTo>
                    <a:pt x="19501" y="7520"/>
                    <a:pt x="18730" y="6026"/>
                    <a:pt x="17329" y="5419"/>
                  </a:cubicBezTo>
                  <a:cubicBezTo>
                    <a:pt x="14386" y="4111"/>
                    <a:pt x="13849" y="1"/>
                    <a:pt x="10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7"/>
            <p:cNvSpPr/>
            <p:nvPr/>
          </p:nvSpPr>
          <p:spPr>
            <a:xfrm>
              <a:off x="6154463" y="1352075"/>
              <a:ext cx="256925" cy="289600"/>
            </a:xfrm>
            <a:custGeom>
              <a:rect b="b" l="l" r="r" t="t"/>
              <a:pathLst>
                <a:path extrusionOk="0" h="11584" w="10277">
                  <a:moveTo>
                    <a:pt x="10276" y="1"/>
                  </a:moveTo>
                  <a:cubicBezTo>
                    <a:pt x="6703" y="1"/>
                    <a:pt x="6166" y="4111"/>
                    <a:pt x="3223" y="5419"/>
                  </a:cubicBezTo>
                  <a:cubicBezTo>
                    <a:pt x="1" y="6820"/>
                    <a:pt x="1005" y="11584"/>
                    <a:pt x="4508" y="11584"/>
                  </a:cubicBezTo>
                  <a:lnTo>
                    <a:pt x="10276" y="11584"/>
                  </a:lnTo>
                  <a:lnTo>
                    <a:pt x="10276" y="3527"/>
                  </a:lnTo>
                  <a:cubicBezTo>
                    <a:pt x="9295" y="3504"/>
                    <a:pt x="8501" y="2733"/>
                    <a:pt x="8501" y="1752"/>
                  </a:cubicBezTo>
                  <a:cubicBezTo>
                    <a:pt x="8501" y="771"/>
                    <a:pt x="9295" y="1"/>
                    <a:pt x="10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7"/>
            <p:cNvSpPr/>
            <p:nvPr/>
          </p:nvSpPr>
          <p:spPr>
            <a:xfrm>
              <a:off x="6185988" y="1561675"/>
              <a:ext cx="160000" cy="160000"/>
            </a:xfrm>
            <a:custGeom>
              <a:rect b="b" l="l" r="r" t="t"/>
              <a:pathLst>
                <a:path extrusionOk="0" h="6400" w="6400">
                  <a:moveTo>
                    <a:pt x="5442" y="0"/>
                  </a:moveTo>
                  <a:cubicBezTo>
                    <a:pt x="2429" y="0"/>
                    <a:pt x="1" y="2429"/>
                    <a:pt x="1" y="5442"/>
                  </a:cubicBezTo>
                  <a:cubicBezTo>
                    <a:pt x="1" y="5979"/>
                    <a:pt x="444" y="6399"/>
                    <a:pt x="958" y="6399"/>
                  </a:cubicBezTo>
                  <a:cubicBezTo>
                    <a:pt x="3971" y="6399"/>
                    <a:pt x="6400" y="3970"/>
                    <a:pt x="6400" y="981"/>
                  </a:cubicBezTo>
                  <a:lnTo>
                    <a:pt x="64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7"/>
            <p:cNvSpPr/>
            <p:nvPr/>
          </p:nvSpPr>
          <p:spPr>
            <a:xfrm>
              <a:off x="6476163" y="1561675"/>
              <a:ext cx="160000" cy="160000"/>
            </a:xfrm>
            <a:custGeom>
              <a:rect b="b" l="l" r="r" t="t"/>
              <a:pathLst>
                <a:path extrusionOk="0" h="6400" w="6400">
                  <a:moveTo>
                    <a:pt x="0" y="0"/>
                  </a:moveTo>
                  <a:lnTo>
                    <a:pt x="0" y="981"/>
                  </a:lnTo>
                  <a:cubicBezTo>
                    <a:pt x="0" y="3970"/>
                    <a:pt x="2429" y="6399"/>
                    <a:pt x="5442" y="6399"/>
                  </a:cubicBezTo>
                  <a:cubicBezTo>
                    <a:pt x="5979" y="6399"/>
                    <a:pt x="6399" y="5979"/>
                    <a:pt x="6399" y="5442"/>
                  </a:cubicBezTo>
                  <a:cubicBezTo>
                    <a:pt x="6399" y="2429"/>
                    <a:pt x="3970" y="0"/>
                    <a:pt x="9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7"/>
            <p:cNvSpPr/>
            <p:nvPr/>
          </p:nvSpPr>
          <p:spPr>
            <a:xfrm>
              <a:off x="6185988" y="1561675"/>
              <a:ext cx="160575" cy="160000"/>
            </a:xfrm>
            <a:custGeom>
              <a:rect b="b" l="l" r="r" t="t"/>
              <a:pathLst>
                <a:path extrusionOk="0" h="6400" w="6423">
                  <a:moveTo>
                    <a:pt x="5442" y="0"/>
                  </a:moveTo>
                  <a:cubicBezTo>
                    <a:pt x="2453" y="0"/>
                    <a:pt x="24" y="2429"/>
                    <a:pt x="24" y="5442"/>
                  </a:cubicBezTo>
                  <a:cubicBezTo>
                    <a:pt x="1" y="5979"/>
                    <a:pt x="444" y="6399"/>
                    <a:pt x="958" y="6399"/>
                  </a:cubicBezTo>
                  <a:cubicBezTo>
                    <a:pt x="1309" y="6399"/>
                    <a:pt x="1659" y="6376"/>
                    <a:pt x="1986" y="6306"/>
                  </a:cubicBezTo>
                  <a:cubicBezTo>
                    <a:pt x="1659" y="6142"/>
                    <a:pt x="1449" y="5815"/>
                    <a:pt x="1449" y="5442"/>
                  </a:cubicBezTo>
                  <a:cubicBezTo>
                    <a:pt x="1449" y="4297"/>
                    <a:pt x="1799" y="3176"/>
                    <a:pt x="2476" y="2266"/>
                  </a:cubicBezTo>
                  <a:cubicBezTo>
                    <a:pt x="2920" y="3200"/>
                    <a:pt x="3620" y="3970"/>
                    <a:pt x="4508" y="4484"/>
                  </a:cubicBezTo>
                  <a:cubicBezTo>
                    <a:pt x="4648" y="4554"/>
                    <a:pt x="4788" y="4648"/>
                    <a:pt x="4928" y="4718"/>
                  </a:cubicBezTo>
                  <a:cubicBezTo>
                    <a:pt x="5886" y="3690"/>
                    <a:pt x="6423" y="2359"/>
                    <a:pt x="6423" y="958"/>
                  </a:cubicBezTo>
                  <a:lnTo>
                    <a:pt x="64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7"/>
            <p:cNvSpPr/>
            <p:nvPr/>
          </p:nvSpPr>
          <p:spPr>
            <a:xfrm>
              <a:off x="6476163" y="1561675"/>
              <a:ext cx="146550" cy="160000"/>
            </a:xfrm>
            <a:custGeom>
              <a:rect b="b" l="l" r="r" t="t"/>
              <a:pathLst>
                <a:path extrusionOk="0" h="6400" w="5862">
                  <a:moveTo>
                    <a:pt x="0" y="0"/>
                  </a:moveTo>
                  <a:lnTo>
                    <a:pt x="0" y="981"/>
                  </a:lnTo>
                  <a:cubicBezTo>
                    <a:pt x="0" y="3970"/>
                    <a:pt x="2429" y="6399"/>
                    <a:pt x="5442" y="6399"/>
                  </a:cubicBezTo>
                  <a:cubicBezTo>
                    <a:pt x="5582" y="6399"/>
                    <a:pt x="5722" y="6376"/>
                    <a:pt x="5862" y="6306"/>
                  </a:cubicBezTo>
                  <a:cubicBezTo>
                    <a:pt x="4484" y="6049"/>
                    <a:pt x="3246" y="5255"/>
                    <a:pt x="2452" y="4111"/>
                  </a:cubicBezTo>
                  <a:cubicBezTo>
                    <a:pt x="3433" y="3387"/>
                    <a:pt x="4087" y="2312"/>
                    <a:pt x="4251" y="1121"/>
                  </a:cubicBezTo>
                  <a:cubicBezTo>
                    <a:pt x="3316" y="397"/>
                    <a:pt x="2149" y="0"/>
                    <a:pt x="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7"/>
            <p:cNvSpPr/>
            <p:nvPr/>
          </p:nvSpPr>
          <p:spPr>
            <a:xfrm>
              <a:off x="6275313" y="1440225"/>
              <a:ext cx="272100" cy="228325"/>
            </a:xfrm>
            <a:custGeom>
              <a:rect b="b" l="l" r="r" t="t"/>
              <a:pathLst>
                <a:path extrusionOk="0" h="9133" w="10884">
                  <a:moveTo>
                    <a:pt x="5442" y="1"/>
                  </a:moveTo>
                  <a:cubicBezTo>
                    <a:pt x="2429" y="1"/>
                    <a:pt x="1" y="2430"/>
                    <a:pt x="1" y="5419"/>
                  </a:cubicBezTo>
                  <a:cubicBezTo>
                    <a:pt x="1" y="7731"/>
                    <a:pt x="2733" y="9062"/>
                    <a:pt x="5442" y="9132"/>
                  </a:cubicBezTo>
                  <a:cubicBezTo>
                    <a:pt x="8151" y="9062"/>
                    <a:pt x="10883" y="7731"/>
                    <a:pt x="10883" y="5419"/>
                  </a:cubicBezTo>
                  <a:cubicBezTo>
                    <a:pt x="10883" y="2430"/>
                    <a:pt x="8431" y="1"/>
                    <a:pt x="54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7"/>
            <p:cNvSpPr/>
            <p:nvPr/>
          </p:nvSpPr>
          <p:spPr>
            <a:xfrm>
              <a:off x="6275313" y="1439800"/>
              <a:ext cx="203800" cy="228750"/>
            </a:xfrm>
            <a:custGeom>
              <a:rect b="b" l="l" r="r" t="t"/>
              <a:pathLst>
                <a:path extrusionOk="0" h="9150" w="8152">
                  <a:moveTo>
                    <a:pt x="5436" y="0"/>
                  </a:moveTo>
                  <a:cubicBezTo>
                    <a:pt x="2601" y="0"/>
                    <a:pt x="1" y="2269"/>
                    <a:pt x="1" y="5436"/>
                  </a:cubicBezTo>
                  <a:cubicBezTo>
                    <a:pt x="1" y="7748"/>
                    <a:pt x="2733" y="9079"/>
                    <a:pt x="5442" y="9149"/>
                  </a:cubicBezTo>
                  <a:cubicBezTo>
                    <a:pt x="6376" y="9126"/>
                    <a:pt x="7287" y="8962"/>
                    <a:pt x="8151" y="8635"/>
                  </a:cubicBezTo>
                  <a:cubicBezTo>
                    <a:pt x="6586" y="8028"/>
                    <a:pt x="5442" y="6954"/>
                    <a:pt x="5442" y="5436"/>
                  </a:cubicBezTo>
                  <a:cubicBezTo>
                    <a:pt x="5442" y="3498"/>
                    <a:pt x="6470" y="1699"/>
                    <a:pt x="8151" y="742"/>
                  </a:cubicBezTo>
                  <a:cubicBezTo>
                    <a:pt x="7274" y="232"/>
                    <a:pt x="6343" y="0"/>
                    <a:pt x="54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7"/>
            <p:cNvSpPr/>
            <p:nvPr/>
          </p:nvSpPr>
          <p:spPr>
            <a:xfrm>
              <a:off x="6170813" y="1265100"/>
              <a:ext cx="472350" cy="463575"/>
            </a:xfrm>
            <a:custGeom>
              <a:rect b="b" l="l" r="r" t="t"/>
              <a:pathLst>
                <a:path extrusionOk="0" h="18543" w="18894">
                  <a:moveTo>
                    <a:pt x="9622" y="537"/>
                  </a:moveTo>
                  <a:cubicBezTo>
                    <a:pt x="13872" y="537"/>
                    <a:pt x="17305" y="3993"/>
                    <a:pt x="17305" y="8244"/>
                  </a:cubicBezTo>
                  <a:lnTo>
                    <a:pt x="17305" y="8921"/>
                  </a:lnTo>
                  <a:cubicBezTo>
                    <a:pt x="17142" y="8804"/>
                    <a:pt x="16978" y="8711"/>
                    <a:pt x="16792" y="8641"/>
                  </a:cubicBezTo>
                  <a:cubicBezTo>
                    <a:pt x="16441" y="8477"/>
                    <a:pt x="16114" y="8267"/>
                    <a:pt x="15811" y="8034"/>
                  </a:cubicBezTo>
                  <a:cubicBezTo>
                    <a:pt x="15753" y="7985"/>
                    <a:pt x="15692" y="7965"/>
                    <a:pt x="15635" y="7965"/>
                  </a:cubicBezTo>
                  <a:cubicBezTo>
                    <a:pt x="15413" y="7965"/>
                    <a:pt x="15238" y="8268"/>
                    <a:pt x="15460" y="8454"/>
                  </a:cubicBezTo>
                  <a:cubicBezTo>
                    <a:pt x="15811" y="8734"/>
                    <a:pt x="16184" y="8944"/>
                    <a:pt x="16581" y="9131"/>
                  </a:cubicBezTo>
                  <a:cubicBezTo>
                    <a:pt x="17656" y="9598"/>
                    <a:pt x="18333" y="10649"/>
                    <a:pt x="18356" y="11840"/>
                  </a:cubicBezTo>
                  <a:cubicBezTo>
                    <a:pt x="18356" y="12541"/>
                    <a:pt x="18099" y="13218"/>
                    <a:pt x="17656" y="13755"/>
                  </a:cubicBezTo>
                  <a:cubicBezTo>
                    <a:pt x="17025" y="12961"/>
                    <a:pt x="16231" y="12354"/>
                    <a:pt x="15320" y="12004"/>
                  </a:cubicBezTo>
                  <a:cubicBezTo>
                    <a:pt x="15070" y="8771"/>
                    <a:pt x="12377" y="6708"/>
                    <a:pt x="9580" y="6708"/>
                  </a:cubicBezTo>
                  <a:cubicBezTo>
                    <a:pt x="8194" y="6708"/>
                    <a:pt x="6782" y="7215"/>
                    <a:pt x="5629" y="8337"/>
                  </a:cubicBezTo>
                  <a:cubicBezTo>
                    <a:pt x="5430" y="8535"/>
                    <a:pt x="5622" y="8817"/>
                    <a:pt x="5838" y="8817"/>
                  </a:cubicBezTo>
                  <a:cubicBezTo>
                    <a:pt x="5901" y="8817"/>
                    <a:pt x="5967" y="8793"/>
                    <a:pt x="6026" y="8734"/>
                  </a:cubicBezTo>
                  <a:cubicBezTo>
                    <a:pt x="7070" y="7719"/>
                    <a:pt x="8339" y="7265"/>
                    <a:pt x="9583" y="7265"/>
                  </a:cubicBezTo>
                  <a:cubicBezTo>
                    <a:pt x="12232" y="7265"/>
                    <a:pt x="14767" y="9325"/>
                    <a:pt x="14783" y="12424"/>
                  </a:cubicBezTo>
                  <a:cubicBezTo>
                    <a:pt x="14783" y="13662"/>
                    <a:pt x="13919" y="14456"/>
                    <a:pt x="13218" y="14899"/>
                  </a:cubicBezTo>
                  <a:cubicBezTo>
                    <a:pt x="12121" y="15507"/>
                    <a:pt x="10883" y="15857"/>
                    <a:pt x="9622" y="15857"/>
                  </a:cubicBezTo>
                  <a:lnTo>
                    <a:pt x="9599" y="15857"/>
                  </a:lnTo>
                  <a:cubicBezTo>
                    <a:pt x="8338" y="15857"/>
                    <a:pt x="7100" y="15507"/>
                    <a:pt x="6026" y="14899"/>
                  </a:cubicBezTo>
                  <a:cubicBezTo>
                    <a:pt x="5302" y="14456"/>
                    <a:pt x="4438" y="13662"/>
                    <a:pt x="4438" y="12424"/>
                  </a:cubicBezTo>
                  <a:cubicBezTo>
                    <a:pt x="4438" y="11420"/>
                    <a:pt x="4765" y="10416"/>
                    <a:pt x="5325" y="9575"/>
                  </a:cubicBezTo>
                  <a:cubicBezTo>
                    <a:pt x="5427" y="9371"/>
                    <a:pt x="5245" y="9180"/>
                    <a:pt x="5067" y="9180"/>
                  </a:cubicBezTo>
                  <a:cubicBezTo>
                    <a:pt x="4999" y="9180"/>
                    <a:pt x="4933" y="9207"/>
                    <a:pt x="4881" y="9271"/>
                  </a:cubicBezTo>
                  <a:cubicBezTo>
                    <a:pt x="4321" y="10089"/>
                    <a:pt x="3994" y="11023"/>
                    <a:pt x="3924" y="12004"/>
                  </a:cubicBezTo>
                  <a:cubicBezTo>
                    <a:pt x="3013" y="12354"/>
                    <a:pt x="2196" y="12961"/>
                    <a:pt x="1589" y="13755"/>
                  </a:cubicBezTo>
                  <a:cubicBezTo>
                    <a:pt x="1145" y="13218"/>
                    <a:pt x="888" y="12541"/>
                    <a:pt x="888" y="11840"/>
                  </a:cubicBezTo>
                  <a:cubicBezTo>
                    <a:pt x="888" y="10672"/>
                    <a:pt x="1589" y="9598"/>
                    <a:pt x="2663" y="9131"/>
                  </a:cubicBezTo>
                  <a:cubicBezTo>
                    <a:pt x="3994" y="8547"/>
                    <a:pt x="4835" y="7450"/>
                    <a:pt x="5652" y="6399"/>
                  </a:cubicBezTo>
                  <a:cubicBezTo>
                    <a:pt x="6703" y="5021"/>
                    <a:pt x="7684" y="3737"/>
                    <a:pt x="9622" y="3737"/>
                  </a:cubicBezTo>
                  <a:cubicBezTo>
                    <a:pt x="11560" y="3737"/>
                    <a:pt x="12541" y="5021"/>
                    <a:pt x="13592" y="6399"/>
                  </a:cubicBezTo>
                  <a:cubicBezTo>
                    <a:pt x="13942" y="6819"/>
                    <a:pt x="14269" y="7286"/>
                    <a:pt x="14643" y="7683"/>
                  </a:cubicBezTo>
                  <a:cubicBezTo>
                    <a:pt x="14679" y="7741"/>
                    <a:pt x="14732" y="7764"/>
                    <a:pt x="14789" y="7764"/>
                  </a:cubicBezTo>
                  <a:cubicBezTo>
                    <a:pt x="14988" y="7764"/>
                    <a:pt x="15240" y="7478"/>
                    <a:pt x="15040" y="7333"/>
                  </a:cubicBezTo>
                  <a:cubicBezTo>
                    <a:pt x="14690" y="6936"/>
                    <a:pt x="14363" y="6492"/>
                    <a:pt x="14036" y="6072"/>
                  </a:cubicBezTo>
                  <a:cubicBezTo>
                    <a:pt x="12938" y="4671"/>
                    <a:pt x="11817" y="3199"/>
                    <a:pt x="9622" y="3199"/>
                  </a:cubicBezTo>
                  <a:cubicBezTo>
                    <a:pt x="7427" y="3199"/>
                    <a:pt x="6306" y="4671"/>
                    <a:pt x="5208" y="6072"/>
                  </a:cubicBezTo>
                  <a:cubicBezTo>
                    <a:pt x="4438" y="7076"/>
                    <a:pt x="3620" y="8127"/>
                    <a:pt x="2453" y="8641"/>
                  </a:cubicBezTo>
                  <a:cubicBezTo>
                    <a:pt x="2266" y="8734"/>
                    <a:pt x="2079" y="8828"/>
                    <a:pt x="1916" y="8944"/>
                  </a:cubicBezTo>
                  <a:lnTo>
                    <a:pt x="1916" y="8244"/>
                  </a:lnTo>
                  <a:cubicBezTo>
                    <a:pt x="1916" y="3993"/>
                    <a:pt x="5372" y="537"/>
                    <a:pt x="9622" y="537"/>
                  </a:cubicBezTo>
                  <a:close/>
                  <a:moveTo>
                    <a:pt x="3901" y="12611"/>
                  </a:moveTo>
                  <a:cubicBezTo>
                    <a:pt x="3971" y="13872"/>
                    <a:pt x="4811" y="14853"/>
                    <a:pt x="6002" y="15507"/>
                  </a:cubicBezTo>
                  <a:cubicBezTo>
                    <a:pt x="5068" y="17048"/>
                    <a:pt x="3387" y="18005"/>
                    <a:pt x="1565" y="18005"/>
                  </a:cubicBezTo>
                  <a:cubicBezTo>
                    <a:pt x="1192" y="18005"/>
                    <a:pt x="888" y="17678"/>
                    <a:pt x="888" y="17305"/>
                  </a:cubicBezTo>
                  <a:cubicBezTo>
                    <a:pt x="888" y="15273"/>
                    <a:pt x="2079" y="13451"/>
                    <a:pt x="3901" y="12611"/>
                  </a:cubicBezTo>
                  <a:close/>
                  <a:moveTo>
                    <a:pt x="15320" y="12611"/>
                  </a:moveTo>
                  <a:cubicBezTo>
                    <a:pt x="17165" y="13428"/>
                    <a:pt x="18333" y="15273"/>
                    <a:pt x="18356" y="17305"/>
                  </a:cubicBezTo>
                  <a:cubicBezTo>
                    <a:pt x="18356" y="17678"/>
                    <a:pt x="18029" y="18005"/>
                    <a:pt x="17656" y="18005"/>
                  </a:cubicBezTo>
                  <a:lnTo>
                    <a:pt x="17632" y="18005"/>
                  </a:lnTo>
                  <a:cubicBezTo>
                    <a:pt x="15834" y="17982"/>
                    <a:pt x="14153" y="17048"/>
                    <a:pt x="13242" y="15507"/>
                  </a:cubicBezTo>
                  <a:cubicBezTo>
                    <a:pt x="14409" y="14853"/>
                    <a:pt x="15250" y="13872"/>
                    <a:pt x="15320" y="12611"/>
                  </a:cubicBezTo>
                  <a:close/>
                  <a:moveTo>
                    <a:pt x="9622" y="0"/>
                  </a:moveTo>
                  <a:cubicBezTo>
                    <a:pt x="5068" y="0"/>
                    <a:pt x="1378" y="3690"/>
                    <a:pt x="1378" y="8244"/>
                  </a:cubicBezTo>
                  <a:lnTo>
                    <a:pt x="1378" y="9365"/>
                  </a:lnTo>
                  <a:cubicBezTo>
                    <a:pt x="47" y="10696"/>
                    <a:pt x="1" y="12821"/>
                    <a:pt x="1262" y="14199"/>
                  </a:cubicBezTo>
                  <a:cubicBezTo>
                    <a:pt x="654" y="15133"/>
                    <a:pt x="351" y="16207"/>
                    <a:pt x="351" y="17305"/>
                  </a:cubicBezTo>
                  <a:cubicBezTo>
                    <a:pt x="351" y="17982"/>
                    <a:pt x="888" y="18542"/>
                    <a:pt x="1565" y="18542"/>
                  </a:cubicBezTo>
                  <a:cubicBezTo>
                    <a:pt x="3597" y="18542"/>
                    <a:pt x="5465" y="17468"/>
                    <a:pt x="6493" y="15740"/>
                  </a:cubicBezTo>
                  <a:cubicBezTo>
                    <a:pt x="7474" y="16160"/>
                    <a:pt x="8524" y="16371"/>
                    <a:pt x="9599" y="16417"/>
                  </a:cubicBezTo>
                  <a:lnTo>
                    <a:pt x="9622" y="16417"/>
                  </a:lnTo>
                  <a:cubicBezTo>
                    <a:pt x="10673" y="16371"/>
                    <a:pt x="11747" y="16160"/>
                    <a:pt x="12728" y="15740"/>
                  </a:cubicBezTo>
                  <a:cubicBezTo>
                    <a:pt x="13756" y="17468"/>
                    <a:pt x="15624" y="18542"/>
                    <a:pt x="17632" y="18542"/>
                  </a:cubicBezTo>
                  <a:cubicBezTo>
                    <a:pt x="18309" y="18542"/>
                    <a:pt x="18870" y="17982"/>
                    <a:pt x="18870" y="17305"/>
                  </a:cubicBezTo>
                  <a:cubicBezTo>
                    <a:pt x="18870" y="16207"/>
                    <a:pt x="18566" y="15133"/>
                    <a:pt x="17959" y="14199"/>
                  </a:cubicBezTo>
                  <a:cubicBezTo>
                    <a:pt x="18543" y="13568"/>
                    <a:pt x="18870" y="12728"/>
                    <a:pt x="18870" y="11840"/>
                  </a:cubicBezTo>
                  <a:lnTo>
                    <a:pt x="18893" y="11840"/>
                  </a:lnTo>
                  <a:cubicBezTo>
                    <a:pt x="18893" y="10906"/>
                    <a:pt x="18520" y="10019"/>
                    <a:pt x="17866" y="9365"/>
                  </a:cubicBezTo>
                  <a:lnTo>
                    <a:pt x="17866" y="8244"/>
                  </a:lnTo>
                  <a:cubicBezTo>
                    <a:pt x="17866" y="3690"/>
                    <a:pt x="14176" y="0"/>
                    <a:pt x="9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7"/>
            <p:cNvSpPr/>
            <p:nvPr/>
          </p:nvSpPr>
          <p:spPr>
            <a:xfrm>
              <a:off x="6330188" y="1535975"/>
              <a:ext cx="14050" cy="25150"/>
            </a:xfrm>
            <a:custGeom>
              <a:rect b="b" l="l" r="r" t="t"/>
              <a:pathLst>
                <a:path extrusionOk="0" h="1006" w="562">
                  <a:moveTo>
                    <a:pt x="281" y="1"/>
                  </a:moveTo>
                  <a:cubicBezTo>
                    <a:pt x="141" y="1"/>
                    <a:pt x="1" y="118"/>
                    <a:pt x="1" y="258"/>
                  </a:cubicBezTo>
                  <a:lnTo>
                    <a:pt x="1" y="748"/>
                  </a:lnTo>
                  <a:cubicBezTo>
                    <a:pt x="1" y="888"/>
                    <a:pt x="141" y="1005"/>
                    <a:pt x="281" y="1005"/>
                  </a:cubicBezTo>
                  <a:cubicBezTo>
                    <a:pt x="421" y="1005"/>
                    <a:pt x="561" y="888"/>
                    <a:pt x="561" y="748"/>
                  </a:cubicBezTo>
                  <a:lnTo>
                    <a:pt x="561" y="258"/>
                  </a:lnTo>
                  <a:cubicBezTo>
                    <a:pt x="561" y="118"/>
                    <a:pt x="421"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7"/>
            <p:cNvSpPr/>
            <p:nvPr/>
          </p:nvSpPr>
          <p:spPr>
            <a:xfrm>
              <a:off x="6478488" y="1535975"/>
              <a:ext cx="14050" cy="25150"/>
            </a:xfrm>
            <a:custGeom>
              <a:rect b="b" l="l" r="r" t="t"/>
              <a:pathLst>
                <a:path extrusionOk="0" h="1006" w="562">
                  <a:moveTo>
                    <a:pt x="281" y="1"/>
                  </a:moveTo>
                  <a:cubicBezTo>
                    <a:pt x="117" y="1"/>
                    <a:pt x="1" y="118"/>
                    <a:pt x="1" y="258"/>
                  </a:cubicBezTo>
                  <a:lnTo>
                    <a:pt x="1" y="748"/>
                  </a:lnTo>
                  <a:cubicBezTo>
                    <a:pt x="1" y="888"/>
                    <a:pt x="117" y="1005"/>
                    <a:pt x="281" y="1005"/>
                  </a:cubicBezTo>
                  <a:cubicBezTo>
                    <a:pt x="421" y="1005"/>
                    <a:pt x="538" y="888"/>
                    <a:pt x="538" y="748"/>
                  </a:cubicBezTo>
                  <a:lnTo>
                    <a:pt x="538" y="281"/>
                  </a:lnTo>
                  <a:cubicBezTo>
                    <a:pt x="561" y="118"/>
                    <a:pt x="444"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7"/>
            <p:cNvSpPr/>
            <p:nvPr/>
          </p:nvSpPr>
          <p:spPr>
            <a:xfrm>
              <a:off x="6345963" y="1584425"/>
              <a:ext cx="130225" cy="38150"/>
            </a:xfrm>
            <a:custGeom>
              <a:rect b="b" l="l" r="r" t="t"/>
              <a:pathLst>
                <a:path extrusionOk="0" h="1526" w="5209">
                  <a:moveTo>
                    <a:pt x="352" y="1"/>
                  </a:moveTo>
                  <a:cubicBezTo>
                    <a:pt x="1" y="1"/>
                    <a:pt x="8" y="538"/>
                    <a:pt x="374" y="538"/>
                  </a:cubicBezTo>
                  <a:lnTo>
                    <a:pt x="888" y="538"/>
                  </a:lnTo>
                  <a:cubicBezTo>
                    <a:pt x="1145" y="538"/>
                    <a:pt x="1402" y="678"/>
                    <a:pt x="1542" y="912"/>
                  </a:cubicBezTo>
                  <a:cubicBezTo>
                    <a:pt x="1787" y="1321"/>
                    <a:pt x="2202" y="1525"/>
                    <a:pt x="2613" y="1525"/>
                  </a:cubicBezTo>
                  <a:cubicBezTo>
                    <a:pt x="3025" y="1525"/>
                    <a:pt x="3433" y="1321"/>
                    <a:pt x="3667" y="912"/>
                  </a:cubicBezTo>
                  <a:cubicBezTo>
                    <a:pt x="3807" y="678"/>
                    <a:pt x="4064" y="538"/>
                    <a:pt x="4344" y="538"/>
                  </a:cubicBezTo>
                  <a:lnTo>
                    <a:pt x="4858" y="538"/>
                  </a:lnTo>
                  <a:cubicBezTo>
                    <a:pt x="5208" y="538"/>
                    <a:pt x="5208" y="1"/>
                    <a:pt x="4858" y="1"/>
                  </a:cubicBezTo>
                  <a:lnTo>
                    <a:pt x="4344" y="1"/>
                  </a:lnTo>
                  <a:cubicBezTo>
                    <a:pt x="3877" y="1"/>
                    <a:pt x="3457" y="235"/>
                    <a:pt x="3200" y="632"/>
                  </a:cubicBezTo>
                  <a:cubicBezTo>
                    <a:pt x="3071" y="854"/>
                    <a:pt x="2844" y="965"/>
                    <a:pt x="2613" y="965"/>
                  </a:cubicBezTo>
                  <a:cubicBezTo>
                    <a:pt x="2383" y="965"/>
                    <a:pt x="2149" y="854"/>
                    <a:pt x="2009" y="632"/>
                  </a:cubicBezTo>
                  <a:cubicBezTo>
                    <a:pt x="1775" y="235"/>
                    <a:pt x="1355" y="1"/>
                    <a:pt x="888" y="1"/>
                  </a:cubicBezTo>
                  <a:lnTo>
                    <a:pt x="374" y="1"/>
                  </a:lnTo>
                  <a:cubicBezTo>
                    <a:pt x="367" y="1"/>
                    <a:pt x="359" y="1"/>
                    <a:pt x="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37"/>
          <p:cNvGrpSpPr/>
          <p:nvPr/>
        </p:nvGrpSpPr>
        <p:grpSpPr>
          <a:xfrm>
            <a:off x="465250" y="3595269"/>
            <a:ext cx="465350" cy="463950"/>
            <a:chOff x="7658988" y="1265100"/>
            <a:chExt cx="465350" cy="463950"/>
          </a:xfrm>
        </p:grpSpPr>
        <p:sp>
          <p:nvSpPr>
            <p:cNvPr id="1848" name="Google Shape;1848;p37"/>
            <p:cNvSpPr/>
            <p:nvPr/>
          </p:nvSpPr>
          <p:spPr>
            <a:xfrm>
              <a:off x="7855163" y="1272100"/>
              <a:ext cx="232400" cy="108600"/>
            </a:xfrm>
            <a:custGeom>
              <a:rect b="b" l="l" r="r" t="t"/>
              <a:pathLst>
                <a:path extrusionOk="0" h="4344" w="9296">
                  <a:moveTo>
                    <a:pt x="1472" y="0"/>
                  </a:moveTo>
                  <a:cubicBezTo>
                    <a:pt x="654" y="0"/>
                    <a:pt x="1" y="654"/>
                    <a:pt x="1" y="1448"/>
                  </a:cubicBezTo>
                  <a:lnTo>
                    <a:pt x="1" y="4344"/>
                  </a:lnTo>
                  <a:lnTo>
                    <a:pt x="6376" y="4344"/>
                  </a:lnTo>
                  <a:cubicBezTo>
                    <a:pt x="7987" y="4344"/>
                    <a:pt x="9295" y="3036"/>
                    <a:pt x="9272" y="1448"/>
                  </a:cubicBezTo>
                  <a:cubicBezTo>
                    <a:pt x="9272" y="631"/>
                    <a:pt x="8641" y="0"/>
                    <a:pt x="78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7"/>
            <p:cNvSpPr/>
            <p:nvPr/>
          </p:nvSpPr>
          <p:spPr>
            <a:xfrm>
              <a:off x="7855163" y="1271500"/>
              <a:ext cx="192700" cy="109200"/>
            </a:xfrm>
            <a:custGeom>
              <a:rect b="b" l="l" r="r" t="t"/>
              <a:pathLst>
                <a:path extrusionOk="0" h="4368" w="7708">
                  <a:moveTo>
                    <a:pt x="1472" y="1"/>
                  </a:moveTo>
                  <a:cubicBezTo>
                    <a:pt x="654" y="1"/>
                    <a:pt x="1" y="655"/>
                    <a:pt x="1" y="1472"/>
                  </a:cubicBezTo>
                  <a:lnTo>
                    <a:pt x="1" y="4368"/>
                  </a:lnTo>
                  <a:lnTo>
                    <a:pt x="3994" y="4368"/>
                  </a:lnTo>
                  <a:lnTo>
                    <a:pt x="3994" y="2897"/>
                  </a:lnTo>
                  <a:lnTo>
                    <a:pt x="6750" y="2897"/>
                  </a:lnTo>
                  <a:cubicBezTo>
                    <a:pt x="7707" y="2897"/>
                    <a:pt x="7707" y="1449"/>
                    <a:pt x="6750" y="1449"/>
                  </a:cubicBezTo>
                  <a:lnTo>
                    <a:pt x="6750" y="1472"/>
                  </a:lnTo>
                  <a:lnTo>
                    <a:pt x="3994" y="1472"/>
                  </a:lnTo>
                  <a:cubicBezTo>
                    <a:pt x="3994" y="655"/>
                    <a:pt x="4648" y="1"/>
                    <a:pt x="5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7"/>
            <p:cNvSpPr/>
            <p:nvPr/>
          </p:nvSpPr>
          <p:spPr>
            <a:xfrm>
              <a:off x="7844063" y="1502125"/>
              <a:ext cx="189200" cy="219825"/>
            </a:xfrm>
            <a:custGeom>
              <a:rect b="b" l="l" r="r" t="t"/>
              <a:pathLst>
                <a:path extrusionOk="0" h="8793" w="7568">
                  <a:moveTo>
                    <a:pt x="1986" y="0"/>
                  </a:moveTo>
                  <a:lnTo>
                    <a:pt x="1612" y="631"/>
                  </a:lnTo>
                  <a:cubicBezTo>
                    <a:pt x="1" y="3457"/>
                    <a:pt x="958" y="7053"/>
                    <a:pt x="3784" y="8688"/>
                  </a:cubicBezTo>
                  <a:cubicBezTo>
                    <a:pt x="3902" y="8759"/>
                    <a:pt x="4031" y="8792"/>
                    <a:pt x="4158" y="8792"/>
                  </a:cubicBezTo>
                  <a:cubicBezTo>
                    <a:pt x="4407" y="8792"/>
                    <a:pt x="4649" y="8663"/>
                    <a:pt x="4788" y="8431"/>
                  </a:cubicBezTo>
                  <a:cubicBezTo>
                    <a:pt x="5489" y="7193"/>
                    <a:pt x="5069" y="5605"/>
                    <a:pt x="3831" y="4905"/>
                  </a:cubicBezTo>
                  <a:lnTo>
                    <a:pt x="3831" y="4905"/>
                  </a:lnTo>
                  <a:cubicBezTo>
                    <a:pt x="4236" y="5134"/>
                    <a:pt x="4675" y="5243"/>
                    <a:pt x="5109" y="5243"/>
                  </a:cubicBezTo>
                  <a:cubicBezTo>
                    <a:pt x="6002" y="5243"/>
                    <a:pt x="6870" y="4780"/>
                    <a:pt x="7357" y="3947"/>
                  </a:cubicBezTo>
                  <a:cubicBezTo>
                    <a:pt x="7567" y="3597"/>
                    <a:pt x="7427" y="3153"/>
                    <a:pt x="7077" y="2943"/>
                  </a:cubicBezTo>
                  <a:lnTo>
                    <a:pt x="19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7"/>
            <p:cNvSpPr/>
            <p:nvPr/>
          </p:nvSpPr>
          <p:spPr>
            <a:xfrm>
              <a:off x="7844063" y="1502125"/>
              <a:ext cx="188450" cy="219825"/>
            </a:xfrm>
            <a:custGeom>
              <a:rect b="b" l="l" r="r" t="t"/>
              <a:pathLst>
                <a:path extrusionOk="0" h="8793" w="7538">
                  <a:moveTo>
                    <a:pt x="1986" y="0"/>
                  </a:moveTo>
                  <a:lnTo>
                    <a:pt x="1612" y="631"/>
                  </a:lnTo>
                  <a:cubicBezTo>
                    <a:pt x="1" y="3457"/>
                    <a:pt x="958" y="7053"/>
                    <a:pt x="3784" y="8688"/>
                  </a:cubicBezTo>
                  <a:cubicBezTo>
                    <a:pt x="3902" y="8759"/>
                    <a:pt x="4031" y="8792"/>
                    <a:pt x="4158" y="8792"/>
                  </a:cubicBezTo>
                  <a:cubicBezTo>
                    <a:pt x="4407" y="8792"/>
                    <a:pt x="4649" y="8663"/>
                    <a:pt x="4788" y="8431"/>
                  </a:cubicBezTo>
                  <a:cubicBezTo>
                    <a:pt x="5489" y="7193"/>
                    <a:pt x="5069" y="5605"/>
                    <a:pt x="3831" y="4905"/>
                  </a:cubicBezTo>
                  <a:lnTo>
                    <a:pt x="3831" y="4905"/>
                  </a:lnTo>
                  <a:cubicBezTo>
                    <a:pt x="4236" y="5134"/>
                    <a:pt x="4675" y="5243"/>
                    <a:pt x="5109" y="5243"/>
                  </a:cubicBezTo>
                  <a:cubicBezTo>
                    <a:pt x="6002" y="5243"/>
                    <a:pt x="6870" y="4780"/>
                    <a:pt x="7357" y="3947"/>
                  </a:cubicBezTo>
                  <a:cubicBezTo>
                    <a:pt x="7511" y="3680"/>
                    <a:pt x="7538" y="3584"/>
                    <a:pt x="7461" y="3584"/>
                  </a:cubicBezTo>
                  <a:cubicBezTo>
                    <a:pt x="7260" y="3584"/>
                    <a:pt x="6357" y="4240"/>
                    <a:pt x="5184" y="4240"/>
                  </a:cubicBezTo>
                  <a:cubicBezTo>
                    <a:pt x="4761" y="4240"/>
                    <a:pt x="4303" y="4155"/>
                    <a:pt x="3831" y="3924"/>
                  </a:cubicBezTo>
                  <a:cubicBezTo>
                    <a:pt x="1542" y="2780"/>
                    <a:pt x="1986" y="1"/>
                    <a:pt x="19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7"/>
            <p:cNvSpPr/>
            <p:nvPr/>
          </p:nvSpPr>
          <p:spPr>
            <a:xfrm>
              <a:off x="7663663" y="1430025"/>
              <a:ext cx="190350" cy="158750"/>
            </a:xfrm>
            <a:custGeom>
              <a:rect b="b" l="l" r="r" t="t"/>
              <a:pathLst>
                <a:path extrusionOk="0" h="6350" w="7614">
                  <a:moveTo>
                    <a:pt x="2728" y="0"/>
                  </a:moveTo>
                  <a:cubicBezTo>
                    <a:pt x="1340" y="0"/>
                    <a:pt x="229" y="873"/>
                    <a:pt x="141" y="1460"/>
                  </a:cubicBezTo>
                  <a:cubicBezTo>
                    <a:pt x="1" y="2371"/>
                    <a:pt x="1542" y="2441"/>
                    <a:pt x="1542" y="2441"/>
                  </a:cubicBezTo>
                  <a:cubicBezTo>
                    <a:pt x="1542" y="2441"/>
                    <a:pt x="888" y="3865"/>
                    <a:pt x="1752" y="4729"/>
                  </a:cubicBezTo>
                  <a:cubicBezTo>
                    <a:pt x="2096" y="5073"/>
                    <a:pt x="2528" y="5177"/>
                    <a:pt x="2925" y="5177"/>
                  </a:cubicBezTo>
                  <a:cubicBezTo>
                    <a:pt x="3524" y="5177"/>
                    <a:pt x="4041" y="4939"/>
                    <a:pt x="4041" y="4939"/>
                  </a:cubicBezTo>
                  <a:cubicBezTo>
                    <a:pt x="4041" y="4939"/>
                    <a:pt x="4084" y="6350"/>
                    <a:pt x="4905" y="6350"/>
                  </a:cubicBezTo>
                  <a:cubicBezTo>
                    <a:pt x="4942" y="6350"/>
                    <a:pt x="4981" y="6347"/>
                    <a:pt x="5022" y="6341"/>
                  </a:cubicBezTo>
                  <a:cubicBezTo>
                    <a:pt x="5956" y="6201"/>
                    <a:pt x="7614" y="3468"/>
                    <a:pt x="5302" y="1156"/>
                  </a:cubicBezTo>
                  <a:lnTo>
                    <a:pt x="5325" y="1156"/>
                  </a:lnTo>
                  <a:cubicBezTo>
                    <a:pt x="4466" y="306"/>
                    <a:pt x="3549" y="0"/>
                    <a:pt x="2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7"/>
            <p:cNvSpPr/>
            <p:nvPr/>
          </p:nvSpPr>
          <p:spPr>
            <a:xfrm>
              <a:off x="7663088" y="1430025"/>
              <a:ext cx="133125" cy="129425"/>
            </a:xfrm>
            <a:custGeom>
              <a:rect b="b" l="l" r="r" t="t"/>
              <a:pathLst>
                <a:path extrusionOk="0" h="5177" w="5325">
                  <a:moveTo>
                    <a:pt x="2745" y="0"/>
                  </a:moveTo>
                  <a:cubicBezTo>
                    <a:pt x="1363" y="0"/>
                    <a:pt x="252" y="873"/>
                    <a:pt x="164" y="1460"/>
                  </a:cubicBezTo>
                  <a:cubicBezTo>
                    <a:pt x="0" y="2371"/>
                    <a:pt x="1565" y="2441"/>
                    <a:pt x="1565" y="2441"/>
                  </a:cubicBezTo>
                  <a:cubicBezTo>
                    <a:pt x="1565" y="2441"/>
                    <a:pt x="911" y="3865"/>
                    <a:pt x="1775" y="4729"/>
                  </a:cubicBezTo>
                  <a:cubicBezTo>
                    <a:pt x="2119" y="5073"/>
                    <a:pt x="2551" y="5177"/>
                    <a:pt x="2948" y="5177"/>
                  </a:cubicBezTo>
                  <a:cubicBezTo>
                    <a:pt x="3547" y="5177"/>
                    <a:pt x="4064" y="4939"/>
                    <a:pt x="4064" y="4939"/>
                  </a:cubicBezTo>
                  <a:cubicBezTo>
                    <a:pt x="4064" y="4939"/>
                    <a:pt x="2523" y="4939"/>
                    <a:pt x="2312" y="3655"/>
                  </a:cubicBezTo>
                  <a:cubicBezTo>
                    <a:pt x="2128" y="2660"/>
                    <a:pt x="3108" y="675"/>
                    <a:pt x="4321" y="675"/>
                  </a:cubicBezTo>
                  <a:cubicBezTo>
                    <a:pt x="4645" y="675"/>
                    <a:pt x="4985" y="817"/>
                    <a:pt x="5325" y="1156"/>
                  </a:cubicBezTo>
                  <a:cubicBezTo>
                    <a:pt x="4474" y="306"/>
                    <a:pt x="3562" y="0"/>
                    <a:pt x="27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7"/>
            <p:cNvSpPr/>
            <p:nvPr/>
          </p:nvSpPr>
          <p:spPr>
            <a:xfrm>
              <a:off x="7929313" y="1430025"/>
              <a:ext cx="190925" cy="158750"/>
            </a:xfrm>
            <a:custGeom>
              <a:rect b="b" l="l" r="r" t="t"/>
              <a:pathLst>
                <a:path extrusionOk="0" h="6350" w="7637">
                  <a:moveTo>
                    <a:pt x="4892" y="0"/>
                  </a:moveTo>
                  <a:cubicBezTo>
                    <a:pt x="4075" y="0"/>
                    <a:pt x="3163" y="306"/>
                    <a:pt x="2312" y="1156"/>
                  </a:cubicBezTo>
                  <a:cubicBezTo>
                    <a:pt x="0" y="3468"/>
                    <a:pt x="1659" y="6201"/>
                    <a:pt x="2593" y="6341"/>
                  </a:cubicBezTo>
                  <a:cubicBezTo>
                    <a:pt x="2633" y="6347"/>
                    <a:pt x="2672" y="6350"/>
                    <a:pt x="2710" y="6350"/>
                  </a:cubicBezTo>
                  <a:cubicBezTo>
                    <a:pt x="3531" y="6350"/>
                    <a:pt x="3573" y="4939"/>
                    <a:pt x="3573" y="4939"/>
                  </a:cubicBezTo>
                  <a:cubicBezTo>
                    <a:pt x="3573" y="4939"/>
                    <a:pt x="4090" y="5177"/>
                    <a:pt x="4690" y="5177"/>
                  </a:cubicBezTo>
                  <a:cubicBezTo>
                    <a:pt x="5086" y="5177"/>
                    <a:pt x="5518" y="5073"/>
                    <a:pt x="5862" y="4729"/>
                  </a:cubicBezTo>
                  <a:cubicBezTo>
                    <a:pt x="6726" y="3865"/>
                    <a:pt x="6072" y="2441"/>
                    <a:pt x="6072" y="2441"/>
                  </a:cubicBezTo>
                  <a:cubicBezTo>
                    <a:pt x="6072" y="2441"/>
                    <a:pt x="7637" y="2371"/>
                    <a:pt x="7473" y="1460"/>
                  </a:cubicBezTo>
                  <a:cubicBezTo>
                    <a:pt x="7385" y="873"/>
                    <a:pt x="6274" y="0"/>
                    <a:pt x="4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7"/>
            <p:cNvSpPr/>
            <p:nvPr/>
          </p:nvSpPr>
          <p:spPr>
            <a:xfrm>
              <a:off x="7929313" y="1458925"/>
              <a:ext cx="168175" cy="129850"/>
            </a:xfrm>
            <a:custGeom>
              <a:rect b="b" l="l" r="r" t="t"/>
              <a:pathLst>
                <a:path extrusionOk="0" h="5194" w="6727">
                  <a:moveTo>
                    <a:pt x="2312" y="1"/>
                  </a:moveTo>
                  <a:cubicBezTo>
                    <a:pt x="1" y="2312"/>
                    <a:pt x="1682" y="5045"/>
                    <a:pt x="2593" y="5185"/>
                  </a:cubicBezTo>
                  <a:cubicBezTo>
                    <a:pt x="2633" y="5191"/>
                    <a:pt x="2672" y="5194"/>
                    <a:pt x="2710" y="5194"/>
                  </a:cubicBezTo>
                  <a:cubicBezTo>
                    <a:pt x="3531" y="5194"/>
                    <a:pt x="3573" y="3783"/>
                    <a:pt x="3573" y="3783"/>
                  </a:cubicBezTo>
                  <a:cubicBezTo>
                    <a:pt x="3573" y="3783"/>
                    <a:pt x="4090" y="4021"/>
                    <a:pt x="4690" y="4021"/>
                  </a:cubicBezTo>
                  <a:cubicBezTo>
                    <a:pt x="5086" y="4021"/>
                    <a:pt x="5518" y="3917"/>
                    <a:pt x="5862" y="3573"/>
                  </a:cubicBezTo>
                  <a:cubicBezTo>
                    <a:pt x="6726" y="2709"/>
                    <a:pt x="6096" y="1285"/>
                    <a:pt x="6096" y="1285"/>
                  </a:cubicBezTo>
                  <a:lnTo>
                    <a:pt x="6096" y="1285"/>
                  </a:lnTo>
                  <a:cubicBezTo>
                    <a:pt x="6238" y="2399"/>
                    <a:pt x="5503" y="2837"/>
                    <a:pt x="4605" y="2837"/>
                  </a:cubicBezTo>
                  <a:cubicBezTo>
                    <a:pt x="3000" y="2837"/>
                    <a:pt x="875" y="1438"/>
                    <a:pt x="23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7"/>
            <p:cNvSpPr/>
            <p:nvPr/>
          </p:nvSpPr>
          <p:spPr>
            <a:xfrm>
              <a:off x="7745413" y="1308300"/>
              <a:ext cx="293100" cy="246400"/>
            </a:xfrm>
            <a:custGeom>
              <a:rect b="b" l="l" r="r" t="t"/>
              <a:pathLst>
                <a:path extrusionOk="0" h="9856" w="11724">
                  <a:moveTo>
                    <a:pt x="5862" y="0"/>
                  </a:moveTo>
                  <a:cubicBezTo>
                    <a:pt x="2616" y="0"/>
                    <a:pt x="0" y="2616"/>
                    <a:pt x="0" y="5862"/>
                  </a:cubicBezTo>
                  <a:cubicBezTo>
                    <a:pt x="0" y="8361"/>
                    <a:pt x="2919" y="9762"/>
                    <a:pt x="5862" y="9855"/>
                  </a:cubicBezTo>
                  <a:cubicBezTo>
                    <a:pt x="8781" y="9762"/>
                    <a:pt x="11723" y="8361"/>
                    <a:pt x="11723" y="5862"/>
                  </a:cubicBezTo>
                  <a:cubicBezTo>
                    <a:pt x="11723" y="2616"/>
                    <a:pt x="9085" y="0"/>
                    <a:pt x="5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7"/>
            <p:cNvSpPr/>
            <p:nvPr/>
          </p:nvSpPr>
          <p:spPr>
            <a:xfrm>
              <a:off x="7744813" y="1307875"/>
              <a:ext cx="214875" cy="246825"/>
            </a:xfrm>
            <a:custGeom>
              <a:rect b="b" l="l" r="r" t="t"/>
              <a:pathLst>
                <a:path extrusionOk="0" h="9873" w="8595">
                  <a:moveTo>
                    <a:pt x="5888" y="0"/>
                  </a:moveTo>
                  <a:cubicBezTo>
                    <a:pt x="2810" y="0"/>
                    <a:pt x="1" y="2464"/>
                    <a:pt x="1" y="5879"/>
                  </a:cubicBezTo>
                  <a:cubicBezTo>
                    <a:pt x="1" y="8378"/>
                    <a:pt x="2920" y="9779"/>
                    <a:pt x="5862" y="9872"/>
                  </a:cubicBezTo>
                  <a:cubicBezTo>
                    <a:pt x="6797" y="9849"/>
                    <a:pt x="7707" y="9685"/>
                    <a:pt x="8595" y="9382"/>
                  </a:cubicBezTo>
                  <a:cubicBezTo>
                    <a:pt x="6820" y="8751"/>
                    <a:pt x="5465" y="7560"/>
                    <a:pt x="5465" y="5879"/>
                  </a:cubicBezTo>
                  <a:cubicBezTo>
                    <a:pt x="5465" y="3707"/>
                    <a:pt x="6656" y="1699"/>
                    <a:pt x="8595" y="671"/>
                  </a:cubicBezTo>
                  <a:cubicBezTo>
                    <a:pt x="7712" y="211"/>
                    <a:pt x="6788" y="0"/>
                    <a:pt x="5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7"/>
            <p:cNvSpPr/>
            <p:nvPr/>
          </p:nvSpPr>
          <p:spPr>
            <a:xfrm>
              <a:off x="7792688" y="1453675"/>
              <a:ext cx="53750" cy="42625"/>
            </a:xfrm>
            <a:custGeom>
              <a:rect b="b" l="l" r="r" t="t"/>
              <a:pathLst>
                <a:path extrusionOk="0" h="1705" w="2150">
                  <a:moveTo>
                    <a:pt x="1075" y="0"/>
                  </a:moveTo>
                  <a:cubicBezTo>
                    <a:pt x="491" y="0"/>
                    <a:pt x="1" y="397"/>
                    <a:pt x="1" y="864"/>
                  </a:cubicBezTo>
                  <a:cubicBezTo>
                    <a:pt x="1" y="1331"/>
                    <a:pt x="491" y="1705"/>
                    <a:pt x="1075" y="1705"/>
                  </a:cubicBezTo>
                  <a:cubicBezTo>
                    <a:pt x="1659" y="1705"/>
                    <a:pt x="2149" y="1331"/>
                    <a:pt x="2149" y="864"/>
                  </a:cubicBezTo>
                  <a:cubicBezTo>
                    <a:pt x="2149" y="397"/>
                    <a:pt x="1659" y="0"/>
                    <a:pt x="1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7"/>
            <p:cNvSpPr/>
            <p:nvPr/>
          </p:nvSpPr>
          <p:spPr>
            <a:xfrm>
              <a:off x="7936913" y="1453675"/>
              <a:ext cx="53725" cy="42625"/>
            </a:xfrm>
            <a:custGeom>
              <a:rect b="b" l="l" r="r" t="t"/>
              <a:pathLst>
                <a:path extrusionOk="0" h="1705" w="2149">
                  <a:moveTo>
                    <a:pt x="1074" y="0"/>
                  </a:moveTo>
                  <a:cubicBezTo>
                    <a:pt x="490" y="0"/>
                    <a:pt x="0" y="397"/>
                    <a:pt x="0" y="864"/>
                  </a:cubicBezTo>
                  <a:cubicBezTo>
                    <a:pt x="0" y="1331"/>
                    <a:pt x="490" y="1705"/>
                    <a:pt x="1074" y="1705"/>
                  </a:cubicBezTo>
                  <a:cubicBezTo>
                    <a:pt x="1658" y="1705"/>
                    <a:pt x="2149" y="1331"/>
                    <a:pt x="2149" y="864"/>
                  </a:cubicBezTo>
                  <a:cubicBezTo>
                    <a:pt x="2149" y="397"/>
                    <a:pt x="1658" y="0"/>
                    <a:pt x="1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7"/>
            <p:cNvSpPr/>
            <p:nvPr/>
          </p:nvSpPr>
          <p:spPr>
            <a:xfrm>
              <a:off x="7867438" y="1444325"/>
              <a:ext cx="48475" cy="40900"/>
            </a:xfrm>
            <a:custGeom>
              <a:rect b="b" l="l" r="r" t="t"/>
              <a:pathLst>
                <a:path extrusionOk="0" h="1636" w="1939">
                  <a:moveTo>
                    <a:pt x="981" y="0"/>
                  </a:moveTo>
                  <a:cubicBezTo>
                    <a:pt x="490" y="0"/>
                    <a:pt x="117" y="47"/>
                    <a:pt x="117" y="584"/>
                  </a:cubicBezTo>
                  <a:cubicBezTo>
                    <a:pt x="0" y="1121"/>
                    <a:pt x="420" y="1635"/>
                    <a:pt x="981" y="1635"/>
                  </a:cubicBezTo>
                  <a:cubicBezTo>
                    <a:pt x="1518" y="1635"/>
                    <a:pt x="1938" y="1121"/>
                    <a:pt x="1822" y="584"/>
                  </a:cubicBezTo>
                  <a:cubicBezTo>
                    <a:pt x="1822" y="47"/>
                    <a:pt x="1448" y="0"/>
                    <a:pt x="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7"/>
            <p:cNvSpPr/>
            <p:nvPr/>
          </p:nvSpPr>
          <p:spPr>
            <a:xfrm>
              <a:off x="7817213" y="1432075"/>
              <a:ext cx="13450" cy="24525"/>
            </a:xfrm>
            <a:custGeom>
              <a:rect b="b" l="l" r="r" t="t"/>
              <a:pathLst>
                <a:path extrusionOk="0" h="981" w="538">
                  <a:moveTo>
                    <a:pt x="269" y="0"/>
                  </a:moveTo>
                  <a:cubicBezTo>
                    <a:pt x="135" y="0"/>
                    <a:pt x="1" y="93"/>
                    <a:pt x="1" y="280"/>
                  </a:cubicBezTo>
                  <a:lnTo>
                    <a:pt x="1" y="701"/>
                  </a:lnTo>
                  <a:cubicBezTo>
                    <a:pt x="1" y="864"/>
                    <a:pt x="117" y="981"/>
                    <a:pt x="281" y="981"/>
                  </a:cubicBezTo>
                  <a:cubicBezTo>
                    <a:pt x="421" y="981"/>
                    <a:pt x="538" y="864"/>
                    <a:pt x="538" y="701"/>
                  </a:cubicBezTo>
                  <a:lnTo>
                    <a:pt x="538" y="280"/>
                  </a:lnTo>
                  <a:cubicBezTo>
                    <a:pt x="538" y="93"/>
                    <a:pt x="403"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7"/>
            <p:cNvSpPr/>
            <p:nvPr/>
          </p:nvSpPr>
          <p:spPr>
            <a:xfrm>
              <a:off x="7862763" y="1437325"/>
              <a:ext cx="57825" cy="52550"/>
            </a:xfrm>
            <a:custGeom>
              <a:rect b="b" l="l" r="r" t="t"/>
              <a:pathLst>
                <a:path extrusionOk="0" h="2102" w="2313">
                  <a:moveTo>
                    <a:pt x="1168" y="561"/>
                  </a:moveTo>
                  <a:cubicBezTo>
                    <a:pt x="1728" y="561"/>
                    <a:pt x="1752" y="654"/>
                    <a:pt x="1752" y="864"/>
                  </a:cubicBezTo>
                  <a:cubicBezTo>
                    <a:pt x="1752" y="1250"/>
                    <a:pt x="1460" y="1442"/>
                    <a:pt x="1168" y="1442"/>
                  </a:cubicBezTo>
                  <a:cubicBezTo>
                    <a:pt x="876" y="1442"/>
                    <a:pt x="584" y="1250"/>
                    <a:pt x="584" y="864"/>
                  </a:cubicBezTo>
                  <a:cubicBezTo>
                    <a:pt x="584" y="654"/>
                    <a:pt x="584" y="561"/>
                    <a:pt x="1168" y="561"/>
                  </a:cubicBezTo>
                  <a:close/>
                  <a:moveTo>
                    <a:pt x="1168" y="0"/>
                  </a:moveTo>
                  <a:cubicBezTo>
                    <a:pt x="818" y="0"/>
                    <a:pt x="24" y="0"/>
                    <a:pt x="24" y="864"/>
                  </a:cubicBezTo>
                  <a:cubicBezTo>
                    <a:pt x="0" y="1518"/>
                    <a:pt x="514" y="2055"/>
                    <a:pt x="1168" y="2102"/>
                  </a:cubicBezTo>
                  <a:cubicBezTo>
                    <a:pt x="1798" y="2055"/>
                    <a:pt x="2312" y="1518"/>
                    <a:pt x="2289" y="864"/>
                  </a:cubicBezTo>
                  <a:cubicBezTo>
                    <a:pt x="2289" y="0"/>
                    <a:pt x="1495" y="0"/>
                    <a:pt x="1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7"/>
            <p:cNvSpPr/>
            <p:nvPr/>
          </p:nvSpPr>
          <p:spPr>
            <a:xfrm>
              <a:off x="7952663" y="1432075"/>
              <a:ext cx="13450" cy="24525"/>
            </a:xfrm>
            <a:custGeom>
              <a:rect b="b" l="l" r="r" t="t"/>
              <a:pathLst>
                <a:path extrusionOk="0" h="981" w="538">
                  <a:moveTo>
                    <a:pt x="269" y="0"/>
                  </a:moveTo>
                  <a:cubicBezTo>
                    <a:pt x="135" y="0"/>
                    <a:pt x="1" y="93"/>
                    <a:pt x="1" y="280"/>
                  </a:cubicBezTo>
                  <a:lnTo>
                    <a:pt x="1" y="701"/>
                  </a:lnTo>
                  <a:cubicBezTo>
                    <a:pt x="1" y="864"/>
                    <a:pt x="117" y="981"/>
                    <a:pt x="257" y="981"/>
                  </a:cubicBezTo>
                  <a:cubicBezTo>
                    <a:pt x="421" y="981"/>
                    <a:pt x="538" y="864"/>
                    <a:pt x="538" y="701"/>
                  </a:cubicBezTo>
                  <a:lnTo>
                    <a:pt x="538" y="280"/>
                  </a:lnTo>
                  <a:cubicBezTo>
                    <a:pt x="538" y="93"/>
                    <a:pt x="403"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7"/>
            <p:cNvSpPr/>
            <p:nvPr/>
          </p:nvSpPr>
          <p:spPr>
            <a:xfrm>
              <a:off x="7658988" y="1265100"/>
              <a:ext cx="465350" cy="463950"/>
            </a:xfrm>
            <a:custGeom>
              <a:rect b="b" l="l" r="r" t="t"/>
              <a:pathLst>
                <a:path extrusionOk="0" h="18558" w="18614">
                  <a:moveTo>
                    <a:pt x="15671" y="514"/>
                  </a:moveTo>
                  <a:cubicBezTo>
                    <a:pt x="16325" y="514"/>
                    <a:pt x="16839" y="1051"/>
                    <a:pt x="16839" y="1681"/>
                  </a:cubicBezTo>
                  <a:cubicBezTo>
                    <a:pt x="16839" y="3013"/>
                    <a:pt x="15834" y="4157"/>
                    <a:pt x="14503" y="4297"/>
                  </a:cubicBezTo>
                  <a:cubicBezTo>
                    <a:pt x="13686" y="2966"/>
                    <a:pt x="12401" y="2008"/>
                    <a:pt x="10884" y="1611"/>
                  </a:cubicBezTo>
                  <a:cubicBezTo>
                    <a:pt x="10856" y="1604"/>
                    <a:pt x="10829" y="1601"/>
                    <a:pt x="10804" y="1601"/>
                  </a:cubicBezTo>
                  <a:cubicBezTo>
                    <a:pt x="10514" y="1601"/>
                    <a:pt x="10421" y="2063"/>
                    <a:pt x="10743" y="2148"/>
                  </a:cubicBezTo>
                  <a:cubicBezTo>
                    <a:pt x="13195" y="2802"/>
                    <a:pt x="14900" y="5021"/>
                    <a:pt x="14900" y="7543"/>
                  </a:cubicBezTo>
                  <a:cubicBezTo>
                    <a:pt x="14900" y="8898"/>
                    <a:pt x="13966" y="9738"/>
                    <a:pt x="13195" y="10229"/>
                  </a:cubicBezTo>
                  <a:cubicBezTo>
                    <a:pt x="12004" y="10883"/>
                    <a:pt x="10673" y="11256"/>
                    <a:pt x="9319" y="11280"/>
                  </a:cubicBezTo>
                  <a:lnTo>
                    <a:pt x="9319" y="11326"/>
                  </a:lnTo>
                  <a:cubicBezTo>
                    <a:pt x="7941" y="11303"/>
                    <a:pt x="6610" y="10929"/>
                    <a:pt x="5419" y="10252"/>
                  </a:cubicBezTo>
                  <a:cubicBezTo>
                    <a:pt x="4648" y="9762"/>
                    <a:pt x="3714" y="8921"/>
                    <a:pt x="3714" y="7566"/>
                  </a:cubicBezTo>
                  <a:cubicBezTo>
                    <a:pt x="3714" y="4484"/>
                    <a:pt x="6213" y="1985"/>
                    <a:pt x="9319" y="1985"/>
                  </a:cubicBezTo>
                  <a:lnTo>
                    <a:pt x="9716" y="1985"/>
                  </a:lnTo>
                  <a:cubicBezTo>
                    <a:pt x="9723" y="1986"/>
                    <a:pt x="9731" y="1986"/>
                    <a:pt x="9738" y="1986"/>
                  </a:cubicBezTo>
                  <a:cubicBezTo>
                    <a:pt x="10068" y="1986"/>
                    <a:pt x="10105" y="1471"/>
                    <a:pt x="9763" y="1448"/>
                  </a:cubicBezTo>
                  <a:cubicBezTo>
                    <a:pt x="9599" y="1448"/>
                    <a:pt x="9459" y="1425"/>
                    <a:pt x="9295" y="1425"/>
                  </a:cubicBezTo>
                  <a:cubicBezTo>
                    <a:pt x="8922" y="1425"/>
                    <a:pt x="8525" y="1471"/>
                    <a:pt x="8128" y="1541"/>
                  </a:cubicBezTo>
                  <a:cubicBezTo>
                    <a:pt x="8221" y="957"/>
                    <a:pt x="8712" y="514"/>
                    <a:pt x="9295" y="514"/>
                  </a:cubicBezTo>
                  <a:close/>
                  <a:moveTo>
                    <a:pt x="2925" y="6898"/>
                  </a:moveTo>
                  <a:cubicBezTo>
                    <a:pt x="3025" y="6898"/>
                    <a:pt x="3124" y="6903"/>
                    <a:pt x="3224" y="6913"/>
                  </a:cubicBezTo>
                  <a:cubicBezTo>
                    <a:pt x="3200" y="7146"/>
                    <a:pt x="3177" y="7380"/>
                    <a:pt x="3177" y="7613"/>
                  </a:cubicBezTo>
                  <a:cubicBezTo>
                    <a:pt x="3177" y="9365"/>
                    <a:pt x="4508" y="10602"/>
                    <a:pt x="6260" y="11280"/>
                  </a:cubicBezTo>
                  <a:cubicBezTo>
                    <a:pt x="6003" y="12097"/>
                    <a:pt x="5466" y="12634"/>
                    <a:pt x="5162" y="12681"/>
                  </a:cubicBezTo>
                  <a:cubicBezTo>
                    <a:pt x="5139" y="12687"/>
                    <a:pt x="5114" y="12690"/>
                    <a:pt x="5089" y="12690"/>
                  </a:cubicBezTo>
                  <a:cubicBezTo>
                    <a:pt x="5013" y="12690"/>
                    <a:pt x="4934" y="12663"/>
                    <a:pt x="4882" y="12611"/>
                  </a:cubicBezTo>
                  <a:cubicBezTo>
                    <a:pt x="4601" y="12377"/>
                    <a:pt x="4508" y="11747"/>
                    <a:pt x="4508" y="11536"/>
                  </a:cubicBezTo>
                  <a:cubicBezTo>
                    <a:pt x="4508" y="11387"/>
                    <a:pt x="4374" y="11282"/>
                    <a:pt x="4236" y="11282"/>
                  </a:cubicBezTo>
                  <a:cubicBezTo>
                    <a:pt x="4202" y="11282"/>
                    <a:pt x="4167" y="11289"/>
                    <a:pt x="4134" y="11303"/>
                  </a:cubicBezTo>
                  <a:cubicBezTo>
                    <a:pt x="4134" y="11303"/>
                    <a:pt x="3660" y="11510"/>
                    <a:pt x="3126" y="11510"/>
                  </a:cubicBezTo>
                  <a:cubicBezTo>
                    <a:pt x="2781" y="11510"/>
                    <a:pt x="2410" y="11424"/>
                    <a:pt x="2126" y="11139"/>
                  </a:cubicBezTo>
                  <a:cubicBezTo>
                    <a:pt x="1425" y="10416"/>
                    <a:pt x="1963" y="9178"/>
                    <a:pt x="1986" y="9154"/>
                  </a:cubicBezTo>
                  <a:cubicBezTo>
                    <a:pt x="2056" y="8968"/>
                    <a:pt x="1939" y="8781"/>
                    <a:pt x="1729" y="8781"/>
                  </a:cubicBezTo>
                  <a:cubicBezTo>
                    <a:pt x="1542" y="8781"/>
                    <a:pt x="888" y="8687"/>
                    <a:pt x="678" y="8407"/>
                  </a:cubicBezTo>
                  <a:cubicBezTo>
                    <a:pt x="608" y="8314"/>
                    <a:pt x="585" y="8220"/>
                    <a:pt x="585" y="8127"/>
                  </a:cubicBezTo>
                  <a:cubicBezTo>
                    <a:pt x="701" y="7823"/>
                    <a:pt x="888" y="7590"/>
                    <a:pt x="1145" y="7450"/>
                  </a:cubicBezTo>
                  <a:cubicBezTo>
                    <a:pt x="1669" y="7087"/>
                    <a:pt x="2297" y="6898"/>
                    <a:pt x="2925" y="6898"/>
                  </a:cubicBezTo>
                  <a:close/>
                  <a:moveTo>
                    <a:pt x="15712" y="6875"/>
                  </a:moveTo>
                  <a:cubicBezTo>
                    <a:pt x="16334" y="6875"/>
                    <a:pt x="16945" y="7064"/>
                    <a:pt x="17469" y="7426"/>
                  </a:cubicBezTo>
                  <a:cubicBezTo>
                    <a:pt x="17726" y="7590"/>
                    <a:pt x="17936" y="7823"/>
                    <a:pt x="18030" y="8104"/>
                  </a:cubicBezTo>
                  <a:cubicBezTo>
                    <a:pt x="18053" y="8220"/>
                    <a:pt x="18030" y="8314"/>
                    <a:pt x="17960" y="8407"/>
                  </a:cubicBezTo>
                  <a:cubicBezTo>
                    <a:pt x="17726" y="8687"/>
                    <a:pt x="17072" y="8757"/>
                    <a:pt x="16885" y="8781"/>
                  </a:cubicBezTo>
                  <a:cubicBezTo>
                    <a:pt x="16698" y="8781"/>
                    <a:pt x="16558" y="8968"/>
                    <a:pt x="16652" y="9154"/>
                  </a:cubicBezTo>
                  <a:cubicBezTo>
                    <a:pt x="16652" y="9154"/>
                    <a:pt x="17212" y="10439"/>
                    <a:pt x="16488" y="11139"/>
                  </a:cubicBezTo>
                  <a:cubicBezTo>
                    <a:pt x="16204" y="11424"/>
                    <a:pt x="15837" y="11510"/>
                    <a:pt x="15497" y="11510"/>
                  </a:cubicBezTo>
                  <a:cubicBezTo>
                    <a:pt x="14969" y="11510"/>
                    <a:pt x="14503" y="11303"/>
                    <a:pt x="14503" y="11303"/>
                  </a:cubicBezTo>
                  <a:cubicBezTo>
                    <a:pt x="14466" y="11289"/>
                    <a:pt x="14429" y="11282"/>
                    <a:pt x="14392" y="11282"/>
                  </a:cubicBezTo>
                  <a:cubicBezTo>
                    <a:pt x="14248" y="11282"/>
                    <a:pt x="14125" y="11387"/>
                    <a:pt x="14106" y="11536"/>
                  </a:cubicBezTo>
                  <a:cubicBezTo>
                    <a:pt x="14106" y="11747"/>
                    <a:pt x="14036" y="12377"/>
                    <a:pt x="13756" y="12611"/>
                  </a:cubicBezTo>
                  <a:cubicBezTo>
                    <a:pt x="13686" y="12663"/>
                    <a:pt x="13616" y="12690"/>
                    <a:pt x="13536" y="12690"/>
                  </a:cubicBezTo>
                  <a:cubicBezTo>
                    <a:pt x="13509" y="12690"/>
                    <a:pt x="13482" y="12687"/>
                    <a:pt x="13452" y="12681"/>
                  </a:cubicBezTo>
                  <a:cubicBezTo>
                    <a:pt x="13172" y="12634"/>
                    <a:pt x="12612" y="12097"/>
                    <a:pt x="12378" y="11280"/>
                  </a:cubicBezTo>
                  <a:cubicBezTo>
                    <a:pt x="14130" y="10602"/>
                    <a:pt x="15437" y="9341"/>
                    <a:pt x="15437" y="7590"/>
                  </a:cubicBezTo>
                  <a:cubicBezTo>
                    <a:pt x="15437" y="7356"/>
                    <a:pt x="15437" y="7123"/>
                    <a:pt x="15414" y="6889"/>
                  </a:cubicBezTo>
                  <a:cubicBezTo>
                    <a:pt x="15513" y="6880"/>
                    <a:pt x="15613" y="6875"/>
                    <a:pt x="15712" y="6875"/>
                  </a:cubicBezTo>
                  <a:close/>
                  <a:moveTo>
                    <a:pt x="9319" y="0"/>
                  </a:moveTo>
                  <a:cubicBezTo>
                    <a:pt x="8361" y="0"/>
                    <a:pt x="7591" y="747"/>
                    <a:pt x="7591" y="1705"/>
                  </a:cubicBezTo>
                  <a:cubicBezTo>
                    <a:pt x="5419" y="2335"/>
                    <a:pt x="3761" y="4134"/>
                    <a:pt x="3294" y="6352"/>
                  </a:cubicBezTo>
                  <a:cubicBezTo>
                    <a:pt x="3161" y="6338"/>
                    <a:pt x="3027" y="6331"/>
                    <a:pt x="2894" y="6331"/>
                  </a:cubicBezTo>
                  <a:cubicBezTo>
                    <a:pt x="2161" y="6331"/>
                    <a:pt x="1434" y="6548"/>
                    <a:pt x="842" y="6983"/>
                  </a:cubicBezTo>
                  <a:cubicBezTo>
                    <a:pt x="445" y="7216"/>
                    <a:pt x="164" y="7590"/>
                    <a:pt x="48" y="8010"/>
                  </a:cubicBezTo>
                  <a:cubicBezTo>
                    <a:pt x="1" y="8267"/>
                    <a:pt x="71" y="8547"/>
                    <a:pt x="234" y="8734"/>
                  </a:cubicBezTo>
                  <a:cubicBezTo>
                    <a:pt x="538" y="9038"/>
                    <a:pt x="935" y="9225"/>
                    <a:pt x="1355" y="9271"/>
                  </a:cubicBezTo>
                  <a:cubicBezTo>
                    <a:pt x="1192" y="9785"/>
                    <a:pt x="1028" y="10813"/>
                    <a:pt x="1752" y="11513"/>
                  </a:cubicBezTo>
                  <a:cubicBezTo>
                    <a:pt x="2152" y="11926"/>
                    <a:pt x="2651" y="12050"/>
                    <a:pt x="3106" y="12050"/>
                  </a:cubicBezTo>
                  <a:cubicBezTo>
                    <a:pt x="3447" y="12050"/>
                    <a:pt x="3764" y="11980"/>
                    <a:pt x="3994" y="11910"/>
                  </a:cubicBezTo>
                  <a:cubicBezTo>
                    <a:pt x="4041" y="12331"/>
                    <a:pt x="4228" y="12704"/>
                    <a:pt x="4508" y="13008"/>
                  </a:cubicBezTo>
                  <a:cubicBezTo>
                    <a:pt x="4672" y="13148"/>
                    <a:pt x="4882" y="13218"/>
                    <a:pt x="5092" y="13218"/>
                  </a:cubicBezTo>
                  <a:lnTo>
                    <a:pt x="5255" y="13218"/>
                  </a:lnTo>
                  <a:cubicBezTo>
                    <a:pt x="5839" y="13125"/>
                    <a:pt x="6493" y="12377"/>
                    <a:pt x="6773" y="11466"/>
                  </a:cubicBezTo>
                  <a:cubicBezTo>
                    <a:pt x="7217" y="11607"/>
                    <a:pt x="7661" y="11700"/>
                    <a:pt x="8128" y="11770"/>
                  </a:cubicBezTo>
                  <a:cubicBezTo>
                    <a:pt x="7964" y="12471"/>
                    <a:pt x="7941" y="13218"/>
                    <a:pt x="8034" y="13942"/>
                  </a:cubicBezTo>
                  <a:cubicBezTo>
                    <a:pt x="8058" y="14059"/>
                    <a:pt x="8175" y="14175"/>
                    <a:pt x="8315" y="14175"/>
                  </a:cubicBezTo>
                  <a:lnTo>
                    <a:pt x="8338" y="14175"/>
                  </a:lnTo>
                  <a:cubicBezTo>
                    <a:pt x="8478" y="14152"/>
                    <a:pt x="8595" y="14012"/>
                    <a:pt x="8572" y="13872"/>
                  </a:cubicBezTo>
                  <a:cubicBezTo>
                    <a:pt x="8478" y="13171"/>
                    <a:pt x="8501" y="12494"/>
                    <a:pt x="8665" y="11817"/>
                  </a:cubicBezTo>
                  <a:cubicBezTo>
                    <a:pt x="8875" y="11840"/>
                    <a:pt x="9085" y="11863"/>
                    <a:pt x="9319" y="11863"/>
                  </a:cubicBezTo>
                  <a:cubicBezTo>
                    <a:pt x="10183" y="11840"/>
                    <a:pt x="11047" y="11700"/>
                    <a:pt x="11864" y="11443"/>
                  </a:cubicBezTo>
                  <a:cubicBezTo>
                    <a:pt x="12145" y="12377"/>
                    <a:pt x="12775" y="13125"/>
                    <a:pt x="13382" y="13195"/>
                  </a:cubicBezTo>
                  <a:lnTo>
                    <a:pt x="13546" y="13195"/>
                  </a:lnTo>
                  <a:cubicBezTo>
                    <a:pt x="13756" y="13195"/>
                    <a:pt x="13966" y="13125"/>
                    <a:pt x="14130" y="13008"/>
                  </a:cubicBezTo>
                  <a:cubicBezTo>
                    <a:pt x="14223" y="12891"/>
                    <a:pt x="14316" y="12774"/>
                    <a:pt x="14386" y="12657"/>
                  </a:cubicBezTo>
                  <a:cubicBezTo>
                    <a:pt x="14597" y="12798"/>
                    <a:pt x="14667" y="13054"/>
                    <a:pt x="14550" y="13288"/>
                  </a:cubicBezTo>
                  <a:cubicBezTo>
                    <a:pt x="14127" y="14024"/>
                    <a:pt x="13346" y="14435"/>
                    <a:pt x="12547" y="14435"/>
                  </a:cubicBezTo>
                  <a:cubicBezTo>
                    <a:pt x="12155" y="14435"/>
                    <a:pt x="11758" y="14336"/>
                    <a:pt x="11397" y="14129"/>
                  </a:cubicBezTo>
                  <a:cubicBezTo>
                    <a:pt x="11341" y="14093"/>
                    <a:pt x="11287" y="14077"/>
                    <a:pt x="11237" y="14077"/>
                  </a:cubicBezTo>
                  <a:cubicBezTo>
                    <a:pt x="10992" y="14077"/>
                    <a:pt x="10846" y="14441"/>
                    <a:pt x="11117" y="14596"/>
                  </a:cubicBezTo>
                  <a:cubicBezTo>
                    <a:pt x="12238" y="15226"/>
                    <a:pt x="12612" y="16651"/>
                    <a:pt x="11958" y="17748"/>
                  </a:cubicBezTo>
                  <a:cubicBezTo>
                    <a:pt x="11879" y="17890"/>
                    <a:pt x="11726" y="17979"/>
                    <a:pt x="11564" y="17979"/>
                  </a:cubicBezTo>
                  <a:cubicBezTo>
                    <a:pt x="11485" y="17979"/>
                    <a:pt x="11404" y="17958"/>
                    <a:pt x="11327" y="17912"/>
                  </a:cubicBezTo>
                  <a:cubicBezTo>
                    <a:pt x="10136" y="17235"/>
                    <a:pt x="9249" y="16137"/>
                    <a:pt x="8805" y="14829"/>
                  </a:cubicBezTo>
                  <a:cubicBezTo>
                    <a:pt x="8761" y="14714"/>
                    <a:pt x="8666" y="14663"/>
                    <a:pt x="8569" y="14663"/>
                  </a:cubicBezTo>
                  <a:cubicBezTo>
                    <a:pt x="8411" y="14663"/>
                    <a:pt x="8248" y="14799"/>
                    <a:pt x="8291" y="15016"/>
                  </a:cubicBezTo>
                  <a:cubicBezTo>
                    <a:pt x="8758" y="16441"/>
                    <a:pt x="9739" y="17655"/>
                    <a:pt x="11047" y="18426"/>
                  </a:cubicBezTo>
                  <a:cubicBezTo>
                    <a:pt x="11204" y="18516"/>
                    <a:pt x="11373" y="18557"/>
                    <a:pt x="11540" y="18557"/>
                  </a:cubicBezTo>
                  <a:cubicBezTo>
                    <a:pt x="11893" y="18557"/>
                    <a:pt x="12234" y="18369"/>
                    <a:pt x="12425" y="18052"/>
                  </a:cubicBezTo>
                  <a:cubicBezTo>
                    <a:pt x="12962" y="17095"/>
                    <a:pt x="12915" y="15904"/>
                    <a:pt x="12308" y="14993"/>
                  </a:cubicBezTo>
                  <a:lnTo>
                    <a:pt x="12518" y="14993"/>
                  </a:lnTo>
                  <a:cubicBezTo>
                    <a:pt x="13546" y="14993"/>
                    <a:pt x="14480" y="14456"/>
                    <a:pt x="14994" y="13568"/>
                  </a:cubicBezTo>
                  <a:cubicBezTo>
                    <a:pt x="15274" y="13101"/>
                    <a:pt x="15110" y="12471"/>
                    <a:pt x="14643" y="12190"/>
                  </a:cubicBezTo>
                  <a:lnTo>
                    <a:pt x="14573" y="12167"/>
                  </a:lnTo>
                  <a:cubicBezTo>
                    <a:pt x="14597" y="12074"/>
                    <a:pt x="14620" y="11980"/>
                    <a:pt x="14620" y="11910"/>
                  </a:cubicBezTo>
                  <a:cubicBezTo>
                    <a:pt x="14851" y="11980"/>
                    <a:pt x="15167" y="12050"/>
                    <a:pt x="15511" y="12050"/>
                  </a:cubicBezTo>
                  <a:cubicBezTo>
                    <a:pt x="15968" y="12050"/>
                    <a:pt x="16472" y="11926"/>
                    <a:pt x="16885" y="11513"/>
                  </a:cubicBezTo>
                  <a:cubicBezTo>
                    <a:pt x="17586" y="10813"/>
                    <a:pt x="17422" y="9785"/>
                    <a:pt x="17259" y="9271"/>
                  </a:cubicBezTo>
                  <a:cubicBezTo>
                    <a:pt x="17679" y="9225"/>
                    <a:pt x="18076" y="9038"/>
                    <a:pt x="18380" y="8734"/>
                  </a:cubicBezTo>
                  <a:cubicBezTo>
                    <a:pt x="18543" y="8547"/>
                    <a:pt x="18613" y="8267"/>
                    <a:pt x="18567" y="8010"/>
                  </a:cubicBezTo>
                  <a:cubicBezTo>
                    <a:pt x="18450" y="7590"/>
                    <a:pt x="18170" y="7216"/>
                    <a:pt x="17796" y="6983"/>
                  </a:cubicBezTo>
                  <a:cubicBezTo>
                    <a:pt x="17183" y="6548"/>
                    <a:pt x="16454" y="6331"/>
                    <a:pt x="15720" y="6331"/>
                  </a:cubicBezTo>
                  <a:cubicBezTo>
                    <a:pt x="15587" y="6331"/>
                    <a:pt x="15454" y="6338"/>
                    <a:pt x="15321" y="6352"/>
                  </a:cubicBezTo>
                  <a:cubicBezTo>
                    <a:pt x="15204" y="5815"/>
                    <a:pt x="15040" y="5325"/>
                    <a:pt x="14807" y="4834"/>
                  </a:cubicBezTo>
                  <a:cubicBezTo>
                    <a:pt x="16301" y="4554"/>
                    <a:pt x="17399" y="3246"/>
                    <a:pt x="17399" y="1728"/>
                  </a:cubicBezTo>
                  <a:cubicBezTo>
                    <a:pt x="17399" y="771"/>
                    <a:pt x="16628" y="0"/>
                    <a:pt x="15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5" name="Google Shape;1865;p37"/>
          <p:cNvSpPr/>
          <p:nvPr/>
        </p:nvSpPr>
        <p:spPr>
          <a:xfrm flipH="1">
            <a:off x="4587543" y="1043690"/>
            <a:ext cx="1089600" cy="1089300"/>
          </a:xfrm>
          <a:prstGeom prst="blockArc">
            <a:avLst>
              <a:gd fmla="val 10731248" name="adj1"/>
              <a:gd fmla="val 16222258" name="adj2"/>
              <a:gd fmla="val 13957"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7"/>
          <p:cNvSpPr/>
          <p:nvPr/>
        </p:nvSpPr>
        <p:spPr>
          <a:xfrm flipH="1">
            <a:off x="153118" y="3282590"/>
            <a:ext cx="1089600" cy="1089300"/>
          </a:xfrm>
          <a:prstGeom prst="blockArc">
            <a:avLst>
              <a:gd fmla="val 68543" name="adj1"/>
              <a:gd fmla="val 16215377" name="adj2"/>
              <a:gd fmla="val 14756"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7"/>
          <p:cNvSpPr/>
          <p:nvPr/>
        </p:nvSpPr>
        <p:spPr>
          <a:xfrm flipH="1">
            <a:off x="4669743" y="3233840"/>
            <a:ext cx="1089600" cy="1089300"/>
          </a:xfrm>
          <a:prstGeom prst="blockArc">
            <a:avLst>
              <a:gd fmla="val 5383737" name="adj1"/>
              <a:gd fmla="val 16222218" name="adj2"/>
              <a:gd fmla="val 13893"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7"/>
          <p:cNvSpPr/>
          <p:nvPr/>
        </p:nvSpPr>
        <p:spPr>
          <a:xfrm>
            <a:off x="1135106" y="1492556"/>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9" name="Google Shape;1869;p37"/>
          <p:cNvGrpSpPr/>
          <p:nvPr/>
        </p:nvGrpSpPr>
        <p:grpSpPr>
          <a:xfrm>
            <a:off x="930612" y="1662874"/>
            <a:ext cx="204479" cy="204479"/>
            <a:chOff x="1976825" y="1493925"/>
            <a:chExt cx="94675" cy="94675"/>
          </a:xfrm>
        </p:grpSpPr>
        <p:sp>
          <p:nvSpPr>
            <p:cNvPr id="1870" name="Google Shape;1870;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37"/>
          <p:cNvGrpSpPr/>
          <p:nvPr/>
        </p:nvGrpSpPr>
        <p:grpSpPr>
          <a:xfrm>
            <a:off x="1977105" y="2775303"/>
            <a:ext cx="308953" cy="308925"/>
            <a:chOff x="1976825" y="1493925"/>
            <a:chExt cx="94675" cy="94675"/>
          </a:xfrm>
        </p:grpSpPr>
        <p:sp>
          <p:nvSpPr>
            <p:cNvPr id="1875" name="Google Shape;1875;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9" name="Google Shape;1879;p37"/>
          <p:cNvSpPr/>
          <p:nvPr/>
        </p:nvSpPr>
        <p:spPr>
          <a:xfrm rot="10800000">
            <a:off x="854412" y="4193214"/>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0" name="Google Shape;1880;p37"/>
          <p:cNvGrpSpPr/>
          <p:nvPr/>
        </p:nvGrpSpPr>
        <p:grpSpPr>
          <a:xfrm rot="10800000">
            <a:off x="890765" y="3854756"/>
            <a:ext cx="204479" cy="204479"/>
            <a:chOff x="1976825" y="1493925"/>
            <a:chExt cx="94675" cy="94675"/>
          </a:xfrm>
        </p:grpSpPr>
        <p:sp>
          <p:nvSpPr>
            <p:cNvPr id="1881" name="Google Shape;1881;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5" name="Google Shape;1885;p37"/>
          <p:cNvSpPr/>
          <p:nvPr/>
        </p:nvSpPr>
        <p:spPr>
          <a:xfrm rot="10800000">
            <a:off x="7988825" y="4193214"/>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6" name="Google Shape;1886;p37"/>
          <p:cNvGrpSpPr/>
          <p:nvPr/>
        </p:nvGrpSpPr>
        <p:grpSpPr>
          <a:xfrm rot="10800000">
            <a:off x="8025179" y="3854756"/>
            <a:ext cx="204479" cy="204479"/>
            <a:chOff x="1976825" y="1493925"/>
            <a:chExt cx="94675" cy="94675"/>
          </a:xfrm>
        </p:grpSpPr>
        <p:sp>
          <p:nvSpPr>
            <p:cNvPr id="1887" name="Google Shape;1887;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37"/>
          <p:cNvGrpSpPr/>
          <p:nvPr/>
        </p:nvGrpSpPr>
        <p:grpSpPr>
          <a:xfrm rot="10800000">
            <a:off x="6874212" y="2637881"/>
            <a:ext cx="308953" cy="308925"/>
            <a:chOff x="1976825" y="1493925"/>
            <a:chExt cx="94675" cy="94675"/>
          </a:xfrm>
        </p:grpSpPr>
        <p:sp>
          <p:nvSpPr>
            <p:cNvPr id="1892" name="Google Shape;1892;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6" name="Google Shape;1896;p37"/>
          <p:cNvSpPr/>
          <p:nvPr/>
        </p:nvSpPr>
        <p:spPr>
          <a:xfrm>
            <a:off x="8269519" y="1492556"/>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7" name="Google Shape;1897;p37"/>
          <p:cNvGrpSpPr/>
          <p:nvPr/>
        </p:nvGrpSpPr>
        <p:grpSpPr>
          <a:xfrm>
            <a:off x="8065025" y="1662874"/>
            <a:ext cx="204479" cy="204479"/>
            <a:chOff x="1976825" y="1493925"/>
            <a:chExt cx="94675" cy="94675"/>
          </a:xfrm>
        </p:grpSpPr>
        <p:sp>
          <p:nvSpPr>
            <p:cNvPr id="1898" name="Google Shape;1898;p37"/>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 name="Google Shape;1902;p37"/>
          <p:cNvSpPr txBox="1"/>
          <p:nvPr/>
        </p:nvSpPr>
        <p:spPr>
          <a:xfrm>
            <a:off x="1224650" y="190500"/>
            <a:ext cx="6327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2"/>
                </a:solidFill>
                <a:latin typeface="Montserrat"/>
                <a:ea typeface="Montserrat"/>
                <a:cs typeface="Montserrat"/>
                <a:sym typeface="Montserrat"/>
              </a:rPr>
              <a:t>Ad Recommendation</a:t>
            </a:r>
            <a:endParaRPr sz="3000">
              <a:solidFill>
                <a:schemeClr val="dk2"/>
              </a:solidFill>
              <a:latin typeface="Montserrat"/>
              <a:ea typeface="Montserrat"/>
              <a:cs typeface="Montserrat"/>
              <a:sym typeface="Montserrat"/>
            </a:endParaRPr>
          </a:p>
        </p:txBody>
      </p:sp>
      <p:sp>
        <p:nvSpPr>
          <p:cNvPr id="1903" name="Google Shape;1903;p37"/>
          <p:cNvSpPr txBox="1"/>
          <p:nvPr/>
        </p:nvSpPr>
        <p:spPr>
          <a:xfrm>
            <a:off x="1242725" y="898075"/>
            <a:ext cx="3014400" cy="206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Recommendation:</a:t>
            </a:r>
            <a:endParaRPr b="1">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rPr lang="en" sz="1200">
                <a:latin typeface="Montserrat"/>
                <a:ea typeface="Montserrat"/>
                <a:cs typeface="Montserrat"/>
                <a:sym typeface="Montserrat"/>
              </a:rPr>
              <a:t>We recommend that Pawp go with Pawp’s Pets for their next campaign. This campaign will emphasize all of Pawp’s </a:t>
            </a:r>
            <a:r>
              <a:rPr lang="en" sz="1200">
                <a:latin typeface="Montserrat"/>
                <a:ea typeface="Montserrat"/>
                <a:cs typeface="Montserrat"/>
                <a:sym typeface="Montserrat"/>
              </a:rPr>
              <a:t>convenience</a:t>
            </a:r>
            <a:r>
              <a:rPr lang="en" sz="1200">
                <a:latin typeface="Montserrat"/>
                <a:ea typeface="Montserrat"/>
                <a:cs typeface="Montserrat"/>
                <a:sym typeface="Montserrat"/>
              </a:rPr>
              <a:t> aspects including how they cover </a:t>
            </a:r>
            <a:r>
              <a:rPr lang="en" sz="1200">
                <a:latin typeface="Montserrat"/>
                <a:ea typeface="Montserrat"/>
                <a:cs typeface="Montserrat"/>
                <a:sym typeface="Montserrat"/>
              </a:rPr>
              <a:t>multiple</a:t>
            </a:r>
            <a:r>
              <a:rPr lang="en" sz="1200">
                <a:latin typeface="Montserrat"/>
                <a:ea typeface="Montserrat"/>
                <a:cs typeface="Montserrat"/>
                <a:sym typeface="Montserrat"/>
              </a:rPr>
              <a:t> pets, how they provide telemedicine support 24/7, and how they provide emergency funds.</a:t>
            </a:r>
            <a:endParaRPr sz="1200">
              <a:latin typeface="Montserrat"/>
              <a:ea typeface="Montserrat"/>
              <a:cs typeface="Montserrat"/>
              <a:sym typeface="Montserrat"/>
            </a:endParaRPr>
          </a:p>
        </p:txBody>
      </p:sp>
      <p:sp>
        <p:nvSpPr>
          <p:cNvPr id="1904" name="Google Shape;1904;p37"/>
          <p:cNvSpPr txBox="1"/>
          <p:nvPr/>
        </p:nvSpPr>
        <p:spPr>
          <a:xfrm>
            <a:off x="1301075" y="3259350"/>
            <a:ext cx="255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Radio:</a:t>
            </a:r>
            <a:endParaRPr b="1">
              <a:latin typeface="Montserrat"/>
              <a:ea typeface="Montserrat"/>
              <a:cs typeface="Montserrat"/>
              <a:sym typeface="Montserrat"/>
            </a:endParaRPr>
          </a:p>
        </p:txBody>
      </p:sp>
      <p:sp>
        <p:nvSpPr>
          <p:cNvPr id="1905" name="Google Shape;1905;p37"/>
          <p:cNvSpPr txBox="1"/>
          <p:nvPr/>
        </p:nvSpPr>
        <p:spPr>
          <a:xfrm>
            <a:off x="5683675" y="898075"/>
            <a:ext cx="217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Social Media:</a:t>
            </a:r>
            <a:endParaRPr b="1">
              <a:latin typeface="Montserrat"/>
              <a:ea typeface="Montserrat"/>
              <a:cs typeface="Montserrat"/>
              <a:sym typeface="Montserrat"/>
            </a:endParaRPr>
          </a:p>
        </p:txBody>
      </p:sp>
      <p:sp>
        <p:nvSpPr>
          <p:cNvPr id="1906" name="Google Shape;1906;p37"/>
          <p:cNvSpPr txBox="1"/>
          <p:nvPr/>
        </p:nvSpPr>
        <p:spPr>
          <a:xfrm>
            <a:off x="5859825" y="3184075"/>
            <a:ext cx="183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Commercial:</a:t>
            </a:r>
            <a:endParaRPr b="1">
              <a:latin typeface="Montserrat"/>
              <a:ea typeface="Montserrat"/>
              <a:cs typeface="Montserrat"/>
              <a:sym typeface="Montserrat"/>
            </a:endParaRPr>
          </a:p>
        </p:txBody>
      </p:sp>
      <p:sp>
        <p:nvSpPr>
          <p:cNvPr id="1907" name="Google Shape;1907;p37"/>
          <p:cNvSpPr txBox="1"/>
          <p:nvPr/>
        </p:nvSpPr>
        <p:spPr>
          <a:xfrm>
            <a:off x="1301075" y="3659550"/>
            <a:ext cx="32241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Guided meditation led by Pawp’s pets.</a:t>
            </a:r>
            <a:endParaRPr sz="1200">
              <a:latin typeface="Montserrat"/>
              <a:ea typeface="Montserrat"/>
              <a:cs typeface="Montserrat"/>
              <a:sym typeface="Montserrat"/>
            </a:endParaRPr>
          </a:p>
          <a:p>
            <a:pPr indent="0" lvl="0" marL="0" rtl="0" algn="l">
              <a:spcBef>
                <a:spcPts val="0"/>
              </a:spcBef>
              <a:spcAft>
                <a:spcPts val="0"/>
              </a:spcAft>
              <a:buNone/>
            </a:pPr>
            <a:r>
              <a:rPr lang="en" sz="1200">
                <a:latin typeface="Montserrat"/>
                <a:ea typeface="Montserrat"/>
                <a:cs typeface="Montserrat"/>
                <a:sym typeface="Montserrat"/>
              </a:rPr>
              <a:t>Pawp’s pets are giving a guided meditation, while their friends continue to interrupt in the background. Not knowing what is wrong, the pets call up Pawp to help their friends calm down. </a:t>
            </a:r>
            <a:endParaRPr sz="1200">
              <a:latin typeface="Montserrat"/>
              <a:ea typeface="Montserrat"/>
              <a:cs typeface="Montserrat"/>
              <a:sym typeface="Montserrat"/>
            </a:endParaRPr>
          </a:p>
        </p:txBody>
      </p:sp>
      <p:sp>
        <p:nvSpPr>
          <p:cNvPr id="1908" name="Google Shape;1908;p37"/>
          <p:cNvSpPr txBox="1"/>
          <p:nvPr/>
        </p:nvSpPr>
        <p:spPr>
          <a:xfrm>
            <a:off x="5819975" y="1356525"/>
            <a:ext cx="30144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Each social media ad will highlight one of Pawp’s pets. In an Instagram or Tiktok post, the pet will inform the audience how Pawp has been a convenient resource to overcome health issues. The hashtag will be #PawpsPets</a:t>
            </a:r>
            <a:endParaRPr sz="1200">
              <a:latin typeface="Montserrat"/>
              <a:ea typeface="Montserrat"/>
              <a:cs typeface="Montserrat"/>
              <a:sym typeface="Montserrat"/>
            </a:endParaRPr>
          </a:p>
        </p:txBody>
      </p:sp>
      <p:sp>
        <p:nvSpPr>
          <p:cNvPr id="1909" name="Google Shape;1909;p37"/>
          <p:cNvSpPr txBox="1"/>
          <p:nvPr/>
        </p:nvSpPr>
        <p:spPr>
          <a:xfrm>
            <a:off x="5878275" y="3546425"/>
            <a:ext cx="3141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In a </a:t>
            </a:r>
            <a:r>
              <a:rPr lang="en" sz="1200">
                <a:latin typeface="Montserrat"/>
                <a:ea typeface="Montserrat"/>
                <a:cs typeface="Montserrat"/>
                <a:sym typeface="Montserrat"/>
              </a:rPr>
              <a:t>television</a:t>
            </a:r>
            <a:r>
              <a:rPr lang="en" sz="1200">
                <a:latin typeface="Montserrat"/>
                <a:ea typeface="Montserrat"/>
                <a:cs typeface="Montserrat"/>
                <a:sym typeface="Montserrat"/>
              </a:rPr>
              <a:t> </a:t>
            </a:r>
            <a:r>
              <a:rPr lang="en" sz="1200">
                <a:latin typeface="Montserrat"/>
                <a:ea typeface="Montserrat"/>
                <a:cs typeface="Montserrat"/>
                <a:sym typeface="Montserrat"/>
              </a:rPr>
              <a:t>commercial</a:t>
            </a:r>
            <a:r>
              <a:rPr lang="en" sz="1200">
                <a:latin typeface="Montserrat"/>
                <a:ea typeface="Montserrat"/>
                <a:cs typeface="Montserrat"/>
                <a:sym typeface="Montserrat"/>
              </a:rPr>
              <a:t>, Pawp’s pets will be shown having an internal conflict. Whether that is they don’t feel well, or they are injured, Pawp will come to their rescue as the owner’s reach out for help. Emphasis will be placed on Pawp’s convenience factor. </a:t>
            </a:r>
            <a:endParaRPr sz="12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sp>
        <p:nvSpPr>
          <p:cNvPr id="1914" name="Google Shape;1914;p38"/>
          <p:cNvSpPr/>
          <p:nvPr/>
        </p:nvSpPr>
        <p:spPr>
          <a:xfrm>
            <a:off x="3602825" y="4134775"/>
            <a:ext cx="1955313"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8"/>
          <p:cNvSpPr txBox="1"/>
          <p:nvPr>
            <p:ph type="title"/>
          </p:nvPr>
        </p:nvSpPr>
        <p:spPr>
          <a:xfrm>
            <a:off x="713225" y="368825"/>
            <a:ext cx="7704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dk2"/>
                </a:solidFill>
                <a:latin typeface="Montserrat"/>
                <a:ea typeface="Montserrat"/>
                <a:cs typeface="Montserrat"/>
                <a:sym typeface="Montserrat"/>
              </a:rPr>
              <a:t>Going Viral</a:t>
            </a:r>
            <a:endParaRPr b="0">
              <a:solidFill>
                <a:schemeClr val="dk2"/>
              </a:solidFill>
              <a:latin typeface="Montserrat"/>
              <a:ea typeface="Montserrat"/>
              <a:cs typeface="Montserrat"/>
              <a:sym typeface="Montserrat"/>
            </a:endParaRPr>
          </a:p>
        </p:txBody>
      </p:sp>
      <p:grpSp>
        <p:nvGrpSpPr>
          <p:cNvPr id="1916" name="Google Shape;1916;p38"/>
          <p:cNvGrpSpPr/>
          <p:nvPr/>
        </p:nvGrpSpPr>
        <p:grpSpPr>
          <a:xfrm>
            <a:off x="3118062" y="1623376"/>
            <a:ext cx="2526876" cy="2748822"/>
            <a:chOff x="10200625" y="2631225"/>
            <a:chExt cx="2425025" cy="2638025"/>
          </a:xfrm>
        </p:grpSpPr>
        <p:sp>
          <p:nvSpPr>
            <p:cNvPr id="1917" name="Google Shape;1917;p38"/>
            <p:cNvSpPr/>
            <p:nvPr/>
          </p:nvSpPr>
          <p:spPr>
            <a:xfrm>
              <a:off x="10200625" y="3163875"/>
              <a:ext cx="1393475" cy="1887850"/>
            </a:xfrm>
            <a:custGeom>
              <a:rect b="b" l="l" r="r" t="t"/>
              <a:pathLst>
                <a:path extrusionOk="0" h="75514" w="55739">
                  <a:moveTo>
                    <a:pt x="19033" y="1"/>
                  </a:moveTo>
                  <a:cubicBezTo>
                    <a:pt x="17818" y="1"/>
                    <a:pt x="17116" y="129"/>
                    <a:pt x="17116" y="129"/>
                  </a:cubicBezTo>
                  <a:cubicBezTo>
                    <a:pt x="1" y="4277"/>
                    <a:pt x="25966" y="31433"/>
                    <a:pt x="31784" y="38550"/>
                  </a:cubicBezTo>
                  <a:cubicBezTo>
                    <a:pt x="38337" y="46570"/>
                    <a:pt x="36943" y="75513"/>
                    <a:pt x="36943" y="75513"/>
                  </a:cubicBezTo>
                  <a:lnTo>
                    <a:pt x="55739" y="75513"/>
                  </a:lnTo>
                  <a:cubicBezTo>
                    <a:pt x="53797" y="4906"/>
                    <a:pt x="26564" y="1"/>
                    <a:pt x="19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8"/>
            <p:cNvSpPr/>
            <p:nvPr/>
          </p:nvSpPr>
          <p:spPr>
            <a:xfrm>
              <a:off x="10426150" y="3161175"/>
              <a:ext cx="1170875" cy="1893475"/>
            </a:xfrm>
            <a:custGeom>
              <a:rect b="b" l="l" r="r" t="t"/>
              <a:pathLst>
                <a:path extrusionOk="0" h="75739" w="46835">
                  <a:moveTo>
                    <a:pt x="9983" y="231"/>
                  </a:moveTo>
                  <a:cubicBezTo>
                    <a:pt x="12889" y="231"/>
                    <a:pt x="18821" y="965"/>
                    <a:pt x="25040" y="6013"/>
                  </a:cubicBezTo>
                  <a:cubicBezTo>
                    <a:pt x="30794" y="10693"/>
                    <a:pt x="35507" y="17958"/>
                    <a:pt x="39038" y="27616"/>
                  </a:cubicBezTo>
                  <a:cubicBezTo>
                    <a:pt x="43506" y="39881"/>
                    <a:pt x="46058" y="55985"/>
                    <a:pt x="46601" y="75504"/>
                  </a:cubicBezTo>
                  <a:lnTo>
                    <a:pt x="28050" y="75504"/>
                  </a:lnTo>
                  <a:cubicBezTo>
                    <a:pt x="28135" y="73441"/>
                    <a:pt x="29146" y="46274"/>
                    <a:pt x="22848" y="38573"/>
                  </a:cubicBezTo>
                  <a:cubicBezTo>
                    <a:pt x="22210" y="37796"/>
                    <a:pt x="21317" y="36764"/>
                    <a:pt x="20285" y="35562"/>
                  </a:cubicBezTo>
                  <a:cubicBezTo>
                    <a:pt x="13786" y="28021"/>
                    <a:pt x="266" y="12342"/>
                    <a:pt x="2766" y="4545"/>
                  </a:cubicBezTo>
                  <a:cubicBezTo>
                    <a:pt x="3436" y="2460"/>
                    <a:pt x="5244" y="1045"/>
                    <a:pt x="8127" y="354"/>
                  </a:cubicBezTo>
                  <a:cubicBezTo>
                    <a:pt x="8180" y="342"/>
                    <a:pt x="8853" y="231"/>
                    <a:pt x="9983" y="231"/>
                  </a:cubicBezTo>
                  <a:close/>
                  <a:moveTo>
                    <a:pt x="9942" y="1"/>
                  </a:moveTo>
                  <a:cubicBezTo>
                    <a:pt x="8772" y="1"/>
                    <a:pt x="8087" y="117"/>
                    <a:pt x="8063" y="120"/>
                  </a:cubicBezTo>
                  <a:cubicBezTo>
                    <a:pt x="5095" y="843"/>
                    <a:pt x="3234" y="2311"/>
                    <a:pt x="2542" y="4481"/>
                  </a:cubicBezTo>
                  <a:cubicBezTo>
                    <a:pt x="0" y="12395"/>
                    <a:pt x="13573" y="28148"/>
                    <a:pt x="20104" y="35711"/>
                  </a:cubicBezTo>
                  <a:cubicBezTo>
                    <a:pt x="21136" y="36913"/>
                    <a:pt x="22029" y="37945"/>
                    <a:pt x="22668" y="38721"/>
                  </a:cubicBezTo>
                  <a:cubicBezTo>
                    <a:pt x="29114" y="46625"/>
                    <a:pt x="27816" y="75324"/>
                    <a:pt x="27805" y="75611"/>
                  </a:cubicBezTo>
                  <a:lnTo>
                    <a:pt x="27805" y="75738"/>
                  </a:lnTo>
                  <a:lnTo>
                    <a:pt x="46835" y="75738"/>
                  </a:lnTo>
                  <a:lnTo>
                    <a:pt x="46835" y="75621"/>
                  </a:lnTo>
                  <a:cubicBezTo>
                    <a:pt x="46303" y="56017"/>
                    <a:pt x="43750" y="39849"/>
                    <a:pt x="39261" y="27542"/>
                  </a:cubicBezTo>
                  <a:cubicBezTo>
                    <a:pt x="35719" y="17841"/>
                    <a:pt x="30975" y="10533"/>
                    <a:pt x="25167" y="5832"/>
                  </a:cubicBezTo>
                  <a:cubicBezTo>
                    <a:pt x="18889" y="733"/>
                    <a:pt x="12883" y="1"/>
                    <a:pt x="9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8"/>
            <p:cNvSpPr/>
            <p:nvPr/>
          </p:nvSpPr>
          <p:spPr>
            <a:xfrm>
              <a:off x="10360450" y="3163900"/>
              <a:ext cx="747025" cy="610850"/>
            </a:xfrm>
            <a:custGeom>
              <a:rect b="b" l="l" r="r" t="t"/>
              <a:pathLst>
                <a:path extrusionOk="0" h="24434" w="29881">
                  <a:moveTo>
                    <a:pt x="12641" y="1"/>
                  </a:moveTo>
                  <a:cubicBezTo>
                    <a:pt x="11432" y="1"/>
                    <a:pt x="10734" y="128"/>
                    <a:pt x="10734" y="128"/>
                  </a:cubicBezTo>
                  <a:cubicBezTo>
                    <a:pt x="1" y="2723"/>
                    <a:pt x="6192" y="14360"/>
                    <a:pt x="13744" y="24433"/>
                  </a:cubicBezTo>
                  <a:cubicBezTo>
                    <a:pt x="14212" y="24061"/>
                    <a:pt x="14446" y="23455"/>
                    <a:pt x="14563" y="22891"/>
                  </a:cubicBezTo>
                  <a:cubicBezTo>
                    <a:pt x="14701" y="22168"/>
                    <a:pt x="14722" y="21434"/>
                    <a:pt x="14616" y="20710"/>
                  </a:cubicBezTo>
                  <a:cubicBezTo>
                    <a:pt x="14552" y="20168"/>
                    <a:pt x="14414" y="19636"/>
                    <a:pt x="14201" y="19125"/>
                  </a:cubicBezTo>
                  <a:cubicBezTo>
                    <a:pt x="14169" y="19051"/>
                    <a:pt x="14127" y="18966"/>
                    <a:pt x="14095" y="18891"/>
                  </a:cubicBezTo>
                  <a:cubicBezTo>
                    <a:pt x="14084" y="18870"/>
                    <a:pt x="14074" y="18849"/>
                    <a:pt x="14063" y="18828"/>
                  </a:cubicBezTo>
                  <a:lnTo>
                    <a:pt x="14052" y="18806"/>
                  </a:lnTo>
                  <a:cubicBezTo>
                    <a:pt x="14017" y="18721"/>
                    <a:pt x="14095" y="18655"/>
                    <a:pt x="14170" y="18655"/>
                  </a:cubicBezTo>
                  <a:cubicBezTo>
                    <a:pt x="14207" y="18655"/>
                    <a:pt x="14244" y="18672"/>
                    <a:pt x="14265" y="18711"/>
                  </a:cubicBezTo>
                  <a:cubicBezTo>
                    <a:pt x="14329" y="18828"/>
                    <a:pt x="14371" y="18923"/>
                    <a:pt x="14414" y="19030"/>
                  </a:cubicBezTo>
                  <a:cubicBezTo>
                    <a:pt x="14850" y="19849"/>
                    <a:pt x="15648" y="20519"/>
                    <a:pt x="16446" y="20934"/>
                  </a:cubicBezTo>
                  <a:cubicBezTo>
                    <a:pt x="16961" y="21205"/>
                    <a:pt x="17555" y="21403"/>
                    <a:pt x="18138" y="21403"/>
                  </a:cubicBezTo>
                  <a:cubicBezTo>
                    <a:pt x="18469" y="21403"/>
                    <a:pt x="18797" y="21339"/>
                    <a:pt x="19105" y="21189"/>
                  </a:cubicBezTo>
                  <a:cubicBezTo>
                    <a:pt x="19881" y="20817"/>
                    <a:pt x="20349" y="20093"/>
                    <a:pt x="20520" y="19274"/>
                  </a:cubicBezTo>
                  <a:cubicBezTo>
                    <a:pt x="20690" y="18402"/>
                    <a:pt x="20583" y="17477"/>
                    <a:pt x="20381" y="16626"/>
                  </a:cubicBezTo>
                  <a:cubicBezTo>
                    <a:pt x="20190" y="15817"/>
                    <a:pt x="19903" y="15041"/>
                    <a:pt x="19520" y="14317"/>
                  </a:cubicBezTo>
                  <a:cubicBezTo>
                    <a:pt x="19472" y="14229"/>
                    <a:pt x="19544" y="14135"/>
                    <a:pt x="19624" y="14135"/>
                  </a:cubicBezTo>
                  <a:cubicBezTo>
                    <a:pt x="19650" y="14135"/>
                    <a:pt x="19677" y="14145"/>
                    <a:pt x="19701" y="14168"/>
                  </a:cubicBezTo>
                  <a:cubicBezTo>
                    <a:pt x="20700" y="15275"/>
                    <a:pt x="21892" y="16264"/>
                    <a:pt x="23253" y="16892"/>
                  </a:cubicBezTo>
                  <a:cubicBezTo>
                    <a:pt x="23935" y="17201"/>
                    <a:pt x="24681" y="17399"/>
                    <a:pt x="25421" y="17399"/>
                  </a:cubicBezTo>
                  <a:cubicBezTo>
                    <a:pt x="25951" y="17399"/>
                    <a:pt x="26479" y="17297"/>
                    <a:pt x="26976" y="17062"/>
                  </a:cubicBezTo>
                  <a:cubicBezTo>
                    <a:pt x="28178" y="16498"/>
                    <a:pt x="29019" y="15328"/>
                    <a:pt x="29433" y="14083"/>
                  </a:cubicBezTo>
                  <a:cubicBezTo>
                    <a:pt x="29838" y="12828"/>
                    <a:pt x="29880" y="11488"/>
                    <a:pt x="29710" y="10190"/>
                  </a:cubicBezTo>
                  <a:cubicBezTo>
                    <a:pt x="29550" y="8914"/>
                    <a:pt x="29157" y="7680"/>
                    <a:pt x="28561" y="6542"/>
                  </a:cubicBezTo>
                  <a:cubicBezTo>
                    <a:pt x="28551" y="6531"/>
                    <a:pt x="28551" y="6510"/>
                    <a:pt x="28551" y="6499"/>
                  </a:cubicBezTo>
                  <a:cubicBezTo>
                    <a:pt x="21999" y="808"/>
                    <a:pt x="15693" y="1"/>
                    <a:pt x="12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8"/>
            <p:cNvSpPr/>
            <p:nvPr/>
          </p:nvSpPr>
          <p:spPr>
            <a:xfrm>
              <a:off x="10454075" y="3161200"/>
              <a:ext cx="656850" cy="617800"/>
            </a:xfrm>
            <a:custGeom>
              <a:rect b="b" l="l" r="r" t="t"/>
              <a:pathLst>
                <a:path extrusionOk="0" h="24712" w="26274">
                  <a:moveTo>
                    <a:pt x="8653" y="234"/>
                  </a:moveTo>
                  <a:cubicBezTo>
                    <a:pt x="8715" y="234"/>
                    <a:pt x="8777" y="235"/>
                    <a:pt x="8839" y="236"/>
                  </a:cubicBezTo>
                  <a:cubicBezTo>
                    <a:pt x="11860" y="236"/>
                    <a:pt x="18189" y="1023"/>
                    <a:pt x="24699" y="6671"/>
                  </a:cubicBezTo>
                  <a:cubicBezTo>
                    <a:pt x="24699" y="6682"/>
                    <a:pt x="24710" y="6692"/>
                    <a:pt x="24710" y="6714"/>
                  </a:cubicBezTo>
                  <a:cubicBezTo>
                    <a:pt x="25305" y="7830"/>
                    <a:pt x="25699" y="9054"/>
                    <a:pt x="25859" y="10320"/>
                  </a:cubicBezTo>
                  <a:cubicBezTo>
                    <a:pt x="26039" y="11734"/>
                    <a:pt x="25944" y="13021"/>
                    <a:pt x="25582" y="14159"/>
                  </a:cubicBezTo>
                  <a:cubicBezTo>
                    <a:pt x="25135" y="15489"/>
                    <a:pt x="24263" y="16553"/>
                    <a:pt x="23189" y="17063"/>
                  </a:cubicBezTo>
                  <a:cubicBezTo>
                    <a:pt x="22738" y="17279"/>
                    <a:pt x="22236" y="17385"/>
                    <a:pt x="21702" y="17385"/>
                  </a:cubicBezTo>
                  <a:cubicBezTo>
                    <a:pt x="21025" y="17385"/>
                    <a:pt x="20298" y="17215"/>
                    <a:pt x="19561" y="16883"/>
                  </a:cubicBezTo>
                  <a:cubicBezTo>
                    <a:pt x="18338" y="16319"/>
                    <a:pt x="17158" y="15425"/>
                    <a:pt x="16041" y="14191"/>
                  </a:cubicBezTo>
                  <a:cubicBezTo>
                    <a:pt x="15998" y="14143"/>
                    <a:pt x="15938" y="14118"/>
                    <a:pt x="15879" y="14118"/>
                  </a:cubicBezTo>
                  <a:cubicBezTo>
                    <a:pt x="15834" y="14118"/>
                    <a:pt x="15790" y="14132"/>
                    <a:pt x="15753" y="14159"/>
                  </a:cubicBezTo>
                  <a:cubicBezTo>
                    <a:pt x="15647" y="14234"/>
                    <a:pt x="15615" y="14362"/>
                    <a:pt x="15668" y="14468"/>
                  </a:cubicBezTo>
                  <a:cubicBezTo>
                    <a:pt x="16051" y="15191"/>
                    <a:pt x="16338" y="15968"/>
                    <a:pt x="16519" y="16755"/>
                  </a:cubicBezTo>
                  <a:cubicBezTo>
                    <a:pt x="16764" y="17776"/>
                    <a:pt x="16807" y="18627"/>
                    <a:pt x="16658" y="19361"/>
                  </a:cubicBezTo>
                  <a:cubicBezTo>
                    <a:pt x="16487" y="20212"/>
                    <a:pt x="16009" y="20861"/>
                    <a:pt x="15307" y="21201"/>
                  </a:cubicBezTo>
                  <a:cubicBezTo>
                    <a:pt x="15017" y="21341"/>
                    <a:pt x="14713" y="21395"/>
                    <a:pt x="14416" y="21395"/>
                  </a:cubicBezTo>
                  <a:cubicBezTo>
                    <a:pt x="13761" y="21395"/>
                    <a:pt x="13137" y="21133"/>
                    <a:pt x="12764" y="20935"/>
                  </a:cubicBezTo>
                  <a:cubicBezTo>
                    <a:pt x="11882" y="20489"/>
                    <a:pt x="11158" y="19808"/>
                    <a:pt x="10775" y="19095"/>
                  </a:cubicBezTo>
                  <a:cubicBezTo>
                    <a:pt x="10733" y="18978"/>
                    <a:pt x="10680" y="18872"/>
                    <a:pt x="10626" y="18765"/>
                  </a:cubicBezTo>
                  <a:cubicBezTo>
                    <a:pt x="10583" y="18693"/>
                    <a:pt x="10505" y="18650"/>
                    <a:pt x="10427" y="18650"/>
                  </a:cubicBezTo>
                  <a:cubicBezTo>
                    <a:pt x="10389" y="18650"/>
                    <a:pt x="10352" y="18660"/>
                    <a:pt x="10318" y="18680"/>
                  </a:cubicBezTo>
                  <a:cubicBezTo>
                    <a:pt x="10243" y="18712"/>
                    <a:pt x="10190" y="18787"/>
                    <a:pt x="10180" y="18872"/>
                  </a:cubicBezTo>
                  <a:lnTo>
                    <a:pt x="10158" y="18882"/>
                  </a:lnTo>
                  <a:lnTo>
                    <a:pt x="10243" y="19053"/>
                  </a:lnTo>
                  <a:cubicBezTo>
                    <a:pt x="10275" y="19127"/>
                    <a:pt x="10318" y="19212"/>
                    <a:pt x="10350" y="19276"/>
                  </a:cubicBezTo>
                  <a:cubicBezTo>
                    <a:pt x="10552" y="19776"/>
                    <a:pt x="10690" y="20297"/>
                    <a:pt x="10754" y="20840"/>
                  </a:cubicBezTo>
                  <a:cubicBezTo>
                    <a:pt x="10860" y="21542"/>
                    <a:pt x="10839" y="22265"/>
                    <a:pt x="10701" y="22978"/>
                  </a:cubicBezTo>
                  <a:cubicBezTo>
                    <a:pt x="10573" y="23595"/>
                    <a:pt x="10339" y="24073"/>
                    <a:pt x="10009" y="24382"/>
                  </a:cubicBezTo>
                  <a:cubicBezTo>
                    <a:pt x="3074" y="15096"/>
                    <a:pt x="277" y="8352"/>
                    <a:pt x="1713" y="4363"/>
                  </a:cubicBezTo>
                  <a:cubicBezTo>
                    <a:pt x="2425" y="2374"/>
                    <a:pt x="4212" y="1033"/>
                    <a:pt x="6999" y="353"/>
                  </a:cubicBezTo>
                  <a:cubicBezTo>
                    <a:pt x="7554" y="276"/>
                    <a:pt x="8100" y="234"/>
                    <a:pt x="8653" y="234"/>
                  </a:cubicBezTo>
                  <a:close/>
                  <a:moveTo>
                    <a:pt x="8834" y="0"/>
                  </a:moveTo>
                  <a:cubicBezTo>
                    <a:pt x="7667" y="0"/>
                    <a:pt x="6983" y="116"/>
                    <a:pt x="6957" y="119"/>
                  </a:cubicBezTo>
                  <a:cubicBezTo>
                    <a:pt x="4074" y="821"/>
                    <a:pt x="2234" y="2225"/>
                    <a:pt x="1489" y="4288"/>
                  </a:cubicBezTo>
                  <a:cubicBezTo>
                    <a:pt x="0" y="8426"/>
                    <a:pt x="2755" y="15085"/>
                    <a:pt x="9903" y="24616"/>
                  </a:cubicBezTo>
                  <a:lnTo>
                    <a:pt x="9978" y="24711"/>
                  </a:lnTo>
                  <a:lnTo>
                    <a:pt x="10073" y="24637"/>
                  </a:lnTo>
                  <a:cubicBezTo>
                    <a:pt x="10488" y="24297"/>
                    <a:pt x="10775" y="23754"/>
                    <a:pt x="10935" y="23020"/>
                  </a:cubicBezTo>
                  <a:cubicBezTo>
                    <a:pt x="11073" y="22286"/>
                    <a:pt x="11094" y="21542"/>
                    <a:pt x="10988" y="20808"/>
                  </a:cubicBezTo>
                  <a:cubicBezTo>
                    <a:pt x="10914" y="20244"/>
                    <a:pt x="10775" y="19691"/>
                    <a:pt x="10552" y="19170"/>
                  </a:cubicBezTo>
                  <a:cubicBezTo>
                    <a:pt x="10520" y="19095"/>
                    <a:pt x="10477" y="19021"/>
                    <a:pt x="10446" y="18946"/>
                  </a:cubicBezTo>
                  <a:lnTo>
                    <a:pt x="10424" y="18893"/>
                  </a:lnTo>
                  <a:lnTo>
                    <a:pt x="10424" y="18893"/>
                  </a:lnTo>
                  <a:cubicBezTo>
                    <a:pt x="10467" y="18978"/>
                    <a:pt x="10520" y="19084"/>
                    <a:pt x="10563" y="19191"/>
                  </a:cubicBezTo>
                  <a:cubicBezTo>
                    <a:pt x="10967" y="19957"/>
                    <a:pt x="11722" y="20669"/>
                    <a:pt x="12647" y="21137"/>
                  </a:cubicBezTo>
                  <a:cubicBezTo>
                    <a:pt x="13043" y="21353"/>
                    <a:pt x="13697" y="21628"/>
                    <a:pt x="14395" y="21628"/>
                  </a:cubicBezTo>
                  <a:cubicBezTo>
                    <a:pt x="14729" y="21628"/>
                    <a:pt x="15072" y="21565"/>
                    <a:pt x="15402" y="21403"/>
                  </a:cubicBezTo>
                  <a:cubicBezTo>
                    <a:pt x="16168" y="21042"/>
                    <a:pt x="16690" y="20340"/>
                    <a:pt x="16881" y="19404"/>
                  </a:cubicBezTo>
                  <a:cubicBezTo>
                    <a:pt x="17041" y="18638"/>
                    <a:pt x="16987" y="17755"/>
                    <a:pt x="16743" y="16702"/>
                  </a:cubicBezTo>
                  <a:cubicBezTo>
                    <a:pt x="16551" y="15883"/>
                    <a:pt x="16253" y="15096"/>
                    <a:pt x="15870" y="14351"/>
                  </a:cubicBezTo>
                  <a:lnTo>
                    <a:pt x="15870" y="14351"/>
                  </a:lnTo>
                  <a:cubicBezTo>
                    <a:pt x="16998" y="15606"/>
                    <a:pt x="18200" y="16532"/>
                    <a:pt x="19455" y="17095"/>
                  </a:cubicBezTo>
                  <a:cubicBezTo>
                    <a:pt x="20221" y="17443"/>
                    <a:pt x="20980" y="17617"/>
                    <a:pt x="21689" y="17617"/>
                  </a:cubicBezTo>
                  <a:cubicBezTo>
                    <a:pt x="22261" y="17617"/>
                    <a:pt x="22800" y="17504"/>
                    <a:pt x="23284" y="17276"/>
                  </a:cubicBezTo>
                  <a:cubicBezTo>
                    <a:pt x="24423" y="16734"/>
                    <a:pt x="25337" y="15627"/>
                    <a:pt x="25795" y="14223"/>
                  </a:cubicBezTo>
                  <a:cubicBezTo>
                    <a:pt x="26178" y="13053"/>
                    <a:pt x="26273" y="11734"/>
                    <a:pt x="26082" y="10288"/>
                  </a:cubicBezTo>
                  <a:cubicBezTo>
                    <a:pt x="25922" y="8990"/>
                    <a:pt x="25518" y="7745"/>
                    <a:pt x="24912" y="6597"/>
                  </a:cubicBezTo>
                  <a:lnTo>
                    <a:pt x="24912" y="6543"/>
                  </a:lnTo>
                  <a:lnTo>
                    <a:pt x="24880" y="6522"/>
                  </a:lnTo>
                  <a:cubicBezTo>
                    <a:pt x="18307" y="797"/>
                    <a:pt x="11901" y="0"/>
                    <a:pt x="8834"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8"/>
            <p:cNvSpPr/>
            <p:nvPr/>
          </p:nvSpPr>
          <p:spPr>
            <a:xfrm>
              <a:off x="10562800" y="3640150"/>
              <a:ext cx="2062850" cy="1592300"/>
            </a:xfrm>
            <a:custGeom>
              <a:rect b="b" l="l" r="r" t="t"/>
              <a:pathLst>
                <a:path extrusionOk="0" h="63692" w="82514">
                  <a:moveTo>
                    <a:pt x="28870" y="1"/>
                  </a:moveTo>
                  <a:cubicBezTo>
                    <a:pt x="28870" y="1"/>
                    <a:pt x="20839" y="10127"/>
                    <a:pt x="20286" y="22466"/>
                  </a:cubicBezTo>
                  <a:cubicBezTo>
                    <a:pt x="20286" y="22466"/>
                    <a:pt x="20258" y="22465"/>
                    <a:pt x="20205" y="22465"/>
                  </a:cubicBezTo>
                  <a:cubicBezTo>
                    <a:pt x="18806" y="22465"/>
                    <a:pt x="1" y="23137"/>
                    <a:pt x="22212" y="60015"/>
                  </a:cubicBezTo>
                  <a:cubicBezTo>
                    <a:pt x="22212" y="60015"/>
                    <a:pt x="16818" y="63691"/>
                    <a:pt x="22069" y="63691"/>
                  </a:cubicBezTo>
                  <a:cubicBezTo>
                    <a:pt x="23880" y="63691"/>
                    <a:pt x="26956" y="63254"/>
                    <a:pt x="31955" y="62079"/>
                  </a:cubicBezTo>
                  <a:lnTo>
                    <a:pt x="50559" y="62079"/>
                  </a:lnTo>
                  <a:cubicBezTo>
                    <a:pt x="55558" y="63254"/>
                    <a:pt x="58635" y="63691"/>
                    <a:pt x="60445" y="63691"/>
                  </a:cubicBezTo>
                  <a:cubicBezTo>
                    <a:pt x="65696" y="63691"/>
                    <a:pt x="60303" y="60015"/>
                    <a:pt x="60303" y="60015"/>
                  </a:cubicBezTo>
                  <a:cubicBezTo>
                    <a:pt x="82514" y="23137"/>
                    <a:pt x="63708" y="22465"/>
                    <a:pt x="62309" y="22465"/>
                  </a:cubicBezTo>
                  <a:cubicBezTo>
                    <a:pt x="62256" y="22465"/>
                    <a:pt x="62228" y="22466"/>
                    <a:pt x="62228" y="22466"/>
                  </a:cubicBezTo>
                  <a:cubicBezTo>
                    <a:pt x="61675" y="10138"/>
                    <a:pt x="53644" y="1"/>
                    <a:pt x="53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8"/>
            <p:cNvSpPr/>
            <p:nvPr/>
          </p:nvSpPr>
          <p:spPr>
            <a:xfrm>
              <a:off x="11672000" y="5134675"/>
              <a:ext cx="518750" cy="97725"/>
            </a:xfrm>
            <a:custGeom>
              <a:rect b="b" l="l" r="r" t="t"/>
              <a:pathLst>
                <a:path extrusionOk="0" h="3909" w="20750">
                  <a:moveTo>
                    <a:pt x="1" y="0"/>
                  </a:moveTo>
                  <a:cubicBezTo>
                    <a:pt x="32" y="766"/>
                    <a:pt x="75" y="1532"/>
                    <a:pt x="107" y="2298"/>
                  </a:cubicBezTo>
                  <a:lnTo>
                    <a:pt x="6191" y="2298"/>
                  </a:lnTo>
                  <a:cubicBezTo>
                    <a:pt x="11191" y="3472"/>
                    <a:pt x="14267" y="3908"/>
                    <a:pt x="16079" y="3908"/>
                  </a:cubicBezTo>
                  <a:cubicBezTo>
                    <a:pt x="20749" y="3908"/>
                    <a:pt x="17005" y="1006"/>
                    <a:pt x="16116" y="362"/>
                  </a:cubicBezTo>
                  <a:lnTo>
                    <a:pt x="16116" y="362"/>
                  </a:lnTo>
                  <a:cubicBezTo>
                    <a:pt x="16098" y="371"/>
                    <a:pt x="16077" y="376"/>
                    <a:pt x="16055" y="376"/>
                  </a:cubicBezTo>
                  <a:cubicBezTo>
                    <a:pt x="16024" y="376"/>
                    <a:pt x="15992" y="365"/>
                    <a:pt x="15967" y="341"/>
                  </a:cubicBezTo>
                  <a:cubicBezTo>
                    <a:pt x="15935" y="319"/>
                    <a:pt x="15903" y="298"/>
                    <a:pt x="15871" y="287"/>
                  </a:cubicBezTo>
                  <a:lnTo>
                    <a:pt x="15871" y="287"/>
                  </a:lnTo>
                  <a:cubicBezTo>
                    <a:pt x="15882" y="426"/>
                    <a:pt x="15818" y="575"/>
                    <a:pt x="15701" y="660"/>
                  </a:cubicBezTo>
                  <a:cubicBezTo>
                    <a:pt x="15607" y="720"/>
                    <a:pt x="15497" y="741"/>
                    <a:pt x="15384" y="741"/>
                  </a:cubicBezTo>
                  <a:cubicBezTo>
                    <a:pt x="15278" y="741"/>
                    <a:pt x="15171" y="723"/>
                    <a:pt x="15073" y="702"/>
                  </a:cubicBezTo>
                  <a:cubicBezTo>
                    <a:pt x="14807" y="638"/>
                    <a:pt x="14541" y="532"/>
                    <a:pt x="14297" y="404"/>
                  </a:cubicBezTo>
                  <a:lnTo>
                    <a:pt x="14158" y="330"/>
                  </a:lnTo>
                  <a:lnTo>
                    <a:pt x="14158" y="330"/>
                  </a:lnTo>
                  <a:cubicBezTo>
                    <a:pt x="14190" y="426"/>
                    <a:pt x="14201" y="543"/>
                    <a:pt x="14180" y="649"/>
                  </a:cubicBezTo>
                  <a:cubicBezTo>
                    <a:pt x="14112" y="913"/>
                    <a:pt x="13846" y="988"/>
                    <a:pt x="13582" y="988"/>
                  </a:cubicBezTo>
                  <a:cubicBezTo>
                    <a:pt x="13431" y="988"/>
                    <a:pt x="13281" y="963"/>
                    <a:pt x="13169" y="936"/>
                  </a:cubicBezTo>
                  <a:cubicBezTo>
                    <a:pt x="12850" y="862"/>
                    <a:pt x="12552" y="723"/>
                    <a:pt x="12286" y="532"/>
                  </a:cubicBezTo>
                  <a:lnTo>
                    <a:pt x="12286" y="532"/>
                  </a:lnTo>
                  <a:cubicBezTo>
                    <a:pt x="12297" y="606"/>
                    <a:pt x="12276" y="670"/>
                    <a:pt x="12244" y="734"/>
                  </a:cubicBezTo>
                  <a:cubicBezTo>
                    <a:pt x="12166" y="885"/>
                    <a:pt x="12013" y="936"/>
                    <a:pt x="11842" y="936"/>
                  </a:cubicBezTo>
                  <a:cubicBezTo>
                    <a:pt x="11616" y="936"/>
                    <a:pt x="11359" y="848"/>
                    <a:pt x="11201" y="787"/>
                  </a:cubicBezTo>
                  <a:cubicBezTo>
                    <a:pt x="10925" y="681"/>
                    <a:pt x="10669" y="543"/>
                    <a:pt x="10435" y="372"/>
                  </a:cubicBezTo>
                  <a:cubicBezTo>
                    <a:pt x="10435" y="436"/>
                    <a:pt x="10435" y="500"/>
                    <a:pt x="10414" y="575"/>
                  </a:cubicBezTo>
                  <a:cubicBezTo>
                    <a:pt x="10339" y="794"/>
                    <a:pt x="10138" y="866"/>
                    <a:pt x="9925" y="866"/>
                  </a:cubicBezTo>
                  <a:cubicBezTo>
                    <a:pt x="9776" y="866"/>
                    <a:pt x="9622" y="831"/>
                    <a:pt x="9499" y="787"/>
                  </a:cubicBezTo>
                  <a:cubicBezTo>
                    <a:pt x="9255" y="702"/>
                    <a:pt x="9031" y="564"/>
                    <a:pt x="8851" y="394"/>
                  </a:cubicBezTo>
                  <a:lnTo>
                    <a:pt x="8851" y="394"/>
                  </a:lnTo>
                  <a:cubicBezTo>
                    <a:pt x="8872" y="681"/>
                    <a:pt x="8670" y="957"/>
                    <a:pt x="8383" y="1032"/>
                  </a:cubicBezTo>
                  <a:cubicBezTo>
                    <a:pt x="8292" y="1059"/>
                    <a:pt x="8197" y="1071"/>
                    <a:pt x="8102" y="1071"/>
                  </a:cubicBezTo>
                  <a:cubicBezTo>
                    <a:pt x="7784" y="1071"/>
                    <a:pt x="7453" y="935"/>
                    <a:pt x="7191" y="755"/>
                  </a:cubicBezTo>
                  <a:cubicBezTo>
                    <a:pt x="7146" y="1128"/>
                    <a:pt x="7015" y="1679"/>
                    <a:pt x="6646" y="1679"/>
                  </a:cubicBezTo>
                  <a:cubicBezTo>
                    <a:pt x="6583" y="1679"/>
                    <a:pt x="6513" y="1663"/>
                    <a:pt x="6436" y="1628"/>
                  </a:cubicBezTo>
                  <a:cubicBezTo>
                    <a:pt x="6223" y="1500"/>
                    <a:pt x="6042" y="1319"/>
                    <a:pt x="5925" y="1106"/>
                  </a:cubicBezTo>
                  <a:cubicBezTo>
                    <a:pt x="5808" y="936"/>
                    <a:pt x="5713" y="745"/>
                    <a:pt x="5628" y="564"/>
                  </a:cubicBezTo>
                  <a:cubicBezTo>
                    <a:pt x="5223" y="426"/>
                    <a:pt x="4809" y="341"/>
                    <a:pt x="4383" y="309"/>
                  </a:cubicBezTo>
                  <a:cubicBezTo>
                    <a:pt x="3872" y="266"/>
                    <a:pt x="3362" y="245"/>
                    <a:pt x="2851" y="213"/>
                  </a:cubicBezTo>
                  <a:cubicBezTo>
                    <a:pt x="1894" y="170"/>
                    <a:pt x="947" y="8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8"/>
            <p:cNvSpPr/>
            <p:nvPr/>
          </p:nvSpPr>
          <p:spPr>
            <a:xfrm>
              <a:off x="11669075" y="5131475"/>
              <a:ext cx="474700" cy="104000"/>
            </a:xfrm>
            <a:custGeom>
              <a:rect b="b" l="l" r="r" t="t"/>
              <a:pathLst>
                <a:path extrusionOk="0" h="4160" w="18988">
                  <a:moveTo>
                    <a:pt x="224" y="266"/>
                  </a:moveTo>
                  <a:lnTo>
                    <a:pt x="330" y="277"/>
                  </a:lnTo>
                  <a:cubicBezTo>
                    <a:pt x="1181" y="352"/>
                    <a:pt x="2064" y="426"/>
                    <a:pt x="2947" y="469"/>
                  </a:cubicBezTo>
                  <a:lnTo>
                    <a:pt x="2990" y="469"/>
                  </a:lnTo>
                  <a:cubicBezTo>
                    <a:pt x="3479" y="490"/>
                    <a:pt x="3979" y="511"/>
                    <a:pt x="4468" y="564"/>
                  </a:cubicBezTo>
                  <a:cubicBezTo>
                    <a:pt x="4862" y="586"/>
                    <a:pt x="5255" y="660"/>
                    <a:pt x="5638" y="788"/>
                  </a:cubicBezTo>
                  <a:cubicBezTo>
                    <a:pt x="5713" y="968"/>
                    <a:pt x="5819" y="1139"/>
                    <a:pt x="5925" y="1298"/>
                  </a:cubicBezTo>
                  <a:cubicBezTo>
                    <a:pt x="6064" y="1532"/>
                    <a:pt x="6255" y="1724"/>
                    <a:pt x="6489" y="1862"/>
                  </a:cubicBezTo>
                  <a:cubicBezTo>
                    <a:pt x="6569" y="1902"/>
                    <a:pt x="6655" y="1923"/>
                    <a:pt x="6742" y="1923"/>
                  </a:cubicBezTo>
                  <a:cubicBezTo>
                    <a:pt x="6817" y="1923"/>
                    <a:pt x="6894" y="1907"/>
                    <a:pt x="6968" y="1873"/>
                  </a:cubicBezTo>
                  <a:cubicBezTo>
                    <a:pt x="7159" y="1756"/>
                    <a:pt x="7298" y="1490"/>
                    <a:pt x="7372" y="1075"/>
                  </a:cubicBezTo>
                  <a:cubicBezTo>
                    <a:pt x="7614" y="1226"/>
                    <a:pt x="7894" y="1307"/>
                    <a:pt x="8173" y="1307"/>
                  </a:cubicBezTo>
                  <a:cubicBezTo>
                    <a:pt x="8286" y="1307"/>
                    <a:pt x="8399" y="1294"/>
                    <a:pt x="8510" y="1266"/>
                  </a:cubicBezTo>
                  <a:cubicBezTo>
                    <a:pt x="8765" y="1202"/>
                    <a:pt x="8968" y="1000"/>
                    <a:pt x="9031" y="745"/>
                  </a:cubicBezTo>
                  <a:cubicBezTo>
                    <a:pt x="9191" y="862"/>
                    <a:pt x="9372" y="958"/>
                    <a:pt x="9563" y="1032"/>
                  </a:cubicBezTo>
                  <a:cubicBezTo>
                    <a:pt x="9639" y="1053"/>
                    <a:pt x="9825" y="1109"/>
                    <a:pt x="10028" y="1109"/>
                  </a:cubicBezTo>
                  <a:cubicBezTo>
                    <a:pt x="10139" y="1109"/>
                    <a:pt x="10255" y="1092"/>
                    <a:pt x="10361" y="1043"/>
                  </a:cubicBezTo>
                  <a:cubicBezTo>
                    <a:pt x="10489" y="979"/>
                    <a:pt x="10584" y="873"/>
                    <a:pt x="10627" y="734"/>
                  </a:cubicBezTo>
                  <a:cubicBezTo>
                    <a:pt x="10638" y="724"/>
                    <a:pt x="10638" y="713"/>
                    <a:pt x="10638" y="703"/>
                  </a:cubicBezTo>
                  <a:cubicBezTo>
                    <a:pt x="10840" y="830"/>
                    <a:pt x="11052" y="937"/>
                    <a:pt x="11276" y="1022"/>
                  </a:cubicBezTo>
                  <a:cubicBezTo>
                    <a:pt x="11547" y="1128"/>
                    <a:pt x="11777" y="1180"/>
                    <a:pt x="11963" y="1180"/>
                  </a:cubicBezTo>
                  <a:cubicBezTo>
                    <a:pt x="12207" y="1180"/>
                    <a:pt x="12377" y="1090"/>
                    <a:pt x="12467" y="915"/>
                  </a:cubicBezTo>
                  <a:cubicBezTo>
                    <a:pt x="12478" y="894"/>
                    <a:pt x="12488" y="873"/>
                    <a:pt x="12499" y="862"/>
                  </a:cubicBezTo>
                  <a:cubicBezTo>
                    <a:pt x="12733" y="1000"/>
                    <a:pt x="12988" y="1107"/>
                    <a:pt x="13254" y="1171"/>
                  </a:cubicBezTo>
                  <a:cubicBezTo>
                    <a:pt x="13422" y="1213"/>
                    <a:pt x="13576" y="1234"/>
                    <a:pt x="13714" y="1234"/>
                  </a:cubicBezTo>
                  <a:cubicBezTo>
                    <a:pt x="14091" y="1234"/>
                    <a:pt x="14344" y="1079"/>
                    <a:pt x="14414" y="798"/>
                  </a:cubicBezTo>
                  <a:cubicBezTo>
                    <a:pt x="14424" y="756"/>
                    <a:pt x="14424" y="713"/>
                    <a:pt x="14424" y="671"/>
                  </a:cubicBezTo>
                  <a:cubicBezTo>
                    <a:pt x="14658" y="788"/>
                    <a:pt x="14903" y="883"/>
                    <a:pt x="15169" y="937"/>
                  </a:cubicBezTo>
                  <a:cubicBezTo>
                    <a:pt x="15272" y="962"/>
                    <a:pt x="15391" y="986"/>
                    <a:pt x="15511" y="986"/>
                  </a:cubicBezTo>
                  <a:cubicBezTo>
                    <a:pt x="15638" y="986"/>
                    <a:pt x="15767" y="960"/>
                    <a:pt x="15882" y="883"/>
                  </a:cubicBezTo>
                  <a:cubicBezTo>
                    <a:pt x="15977" y="820"/>
                    <a:pt x="16052" y="724"/>
                    <a:pt x="16084" y="607"/>
                  </a:cubicBezTo>
                  <a:cubicBezTo>
                    <a:pt x="16114" y="614"/>
                    <a:pt x="16144" y="622"/>
                    <a:pt x="16174" y="622"/>
                  </a:cubicBezTo>
                  <a:cubicBezTo>
                    <a:pt x="16186" y="622"/>
                    <a:pt x="16199" y="621"/>
                    <a:pt x="16211" y="617"/>
                  </a:cubicBezTo>
                  <a:cubicBezTo>
                    <a:pt x="17445" y="1511"/>
                    <a:pt x="18626" y="2681"/>
                    <a:pt x="18328" y="3330"/>
                  </a:cubicBezTo>
                  <a:cubicBezTo>
                    <a:pt x="18176" y="3659"/>
                    <a:pt x="17618" y="3928"/>
                    <a:pt x="16212" y="3928"/>
                  </a:cubicBezTo>
                  <a:cubicBezTo>
                    <a:pt x="14478" y="3928"/>
                    <a:pt x="11453" y="3519"/>
                    <a:pt x="6308" y="2309"/>
                  </a:cubicBezTo>
                  <a:lnTo>
                    <a:pt x="330" y="2309"/>
                  </a:lnTo>
                  <a:cubicBezTo>
                    <a:pt x="298" y="1628"/>
                    <a:pt x="266" y="947"/>
                    <a:pt x="224" y="266"/>
                  </a:cubicBezTo>
                  <a:close/>
                  <a:moveTo>
                    <a:pt x="1" y="1"/>
                  </a:moveTo>
                  <a:lnTo>
                    <a:pt x="1" y="128"/>
                  </a:lnTo>
                  <a:cubicBezTo>
                    <a:pt x="22" y="873"/>
                    <a:pt x="64" y="1607"/>
                    <a:pt x="96" y="2341"/>
                  </a:cubicBezTo>
                  <a:lnTo>
                    <a:pt x="107" y="2543"/>
                  </a:lnTo>
                  <a:lnTo>
                    <a:pt x="6276" y="2543"/>
                  </a:lnTo>
                  <a:cubicBezTo>
                    <a:pt x="10872" y="3628"/>
                    <a:pt x="14158" y="4160"/>
                    <a:pt x="16169" y="4160"/>
                  </a:cubicBezTo>
                  <a:cubicBezTo>
                    <a:pt x="17530" y="4160"/>
                    <a:pt x="18318" y="3915"/>
                    <a:pt x="18552" y="3415"/>
                  </a:cubicBezTo>
                  <a:cubicBezTo>
                    <a:pt x="18988" y="2468"/>
                    <a:pt x="17126" y="979"/>
                    <a:pt x="16307" y="383"/>
                  </a:cubicBezTo>
                  <a:lnTo>
                    <a:pt x="16233" y="330"/>
                  </a:lnTo>
                  <a:lnTo>
                    <a:pt x="16169" y="383"/>
                  </a:lnTo>
                  <a:cubicBezTo>
                    <a:pt x="16137" y="352"/>
                    <a:pt x="16094" y="320"/>
                    <a:pt x="16052" y="298"/>
                  </a:cubicBezTo>
                  <a:lnTo>
                    <a:pt x="15871" y="203"/>
                  </a:lnTo>
                  <a:lnTo>
                    <a:pt x="15871" y="405"/>
                  </a:lnTo>
                  <a:cubicBezTo>
                    <a:pt x="15892" y="511"/>
                    <a:pt x="15839" y="617"/>
                    <a:pt x="15754" y="681"/>
                  </a:cubicBezTo>
                  <a:cubicBezTo>
                    <a:pt x="15685" y="729"/>
                    <a:pt x="15594" y="745"/>
                    <a:pt x="15500" y="745"/>
                  </a:cubicBezTo>
                  <a:cubicBezTo>
                    <a:pt x="15406" y="745"/>
                    <a:pt x="15307" y="729"/>
                    <a:pt x="15222" y="713"/>
                  </a:cubicBezTo>
                  <a:cubicBezTo>
                    <a:pt x="14967" y="649"/>
                    <a:pt x="14712" y="554"/>
                    <a:pt x="14478" y="426"/>
                  </a:cubicBezTo>
                  <a:cubicBezTo>
                    <a:pt x="14435" y="405"/>
                    <a:pt x="14392" y="373"/>
                    <a:pt x="14339" y="352"/>
                  </a:cubicBezTo>
                  <a:lnTo>
                    <a:pt x="14073" y="203"/>
                  </a:lnTo>
                  <a:lnTo>
                    <a:pt x="14169" y="490"/>
                  </a:lnTo>
                  <a:cubicBezTo>
                    <a:pt x="14201" y="564"/>
                    <a:pt x="14201" y="660"/>
                    <a:pt x="14190" y="745"/>
                  </a:cubicBezTo>
                  <a:cubicBezTo>
                    <a:pt x="14138" y="942"/>
                    <a:pt x="13922" y="991"/>
                    <a:pt x="13715" y="991"/>
                  </a:cubicBezTo>
                  <a:cubicBezTo>
                    <a:pt x="13542" y="991"/>
                    <a:pt x="13376" y="957"/>
                    <a:pt x="13318" y="947"/>
                  </a:cubicBezTo>
                  <a:cubicBezTo>
                    <a:pt x="13020" y="873"/>
                    <a:pt x="12733" y="745"/>
                    <a:pt x="12488" y="564"/>
                  </a:cubicBezTo>
                  <a:lnTo>
                    <a:pt x="12297" y="415"/>
                  </a:lnTo>
                  <a:lnTo>
                    <a:pt x="12297" y="660"/>
                  </a:lnTo>
                  <a:cubicBezTo>
                    <a:pt x="12297" y="703"/>
                    <a:pt x="12286" y="756"/>
                    <a:pt x="12265" y="798"/>
                  </a:cubicBezTo>
                  <a:cubicBezTo>
                    <a:pt x="12211" y="903"/>
                    <a:pt x="12100" y="941"/>
                    <a:pt x="11965" y="941"/>
                  </a:cubicBezTo>
                  <a:cubicBezTo>
                    <a:pt x="11783" y="941"/>
                    <a:pt x="11556" y="871"/>
                    <a:pt x="11361" y="798"/>
                  </a:cubicBezTo>
                  <a:cubicBezTo>
                    <a:pt x="11095" y="703"/>
                    <a:pt x="10840" y="564"/>
                    <a:pt x="10616" y="394"/>
                  </a:cubicBezTo>
                  <a:lnTo>
                    <a:pt x="10404" y="245"/>
                  </a:lnTo>
                  <a:lnTo>
                    <a:pt x="10425" y="500"/>
                  </a:lnTo>
                  <a:cubicBezTo>
                    <a:pt x="10435" y="554"/>
                    <a:pt x="10425" y="607"/>
                    <a:pt x="10414" y="660"/>
                  </a:cubicBezTo>
                  <a:cubicBezTo>
                    <a:pt x="10393" y="734"/>
                    <a:pt x="10340" y="788"/>
                    <a:pt x="10265" y="830"/>
                  </a:cubicBezTo>
                  <a:cubicBezTo>
                    <a:pt x="10201" y="858"/>
                    <a:pt x="10124" y="870"/>
                    <a:pt x="10042" y="870"/>
                  </a:cubicBezTo>
                  <a:cubicBezTo>
                    <a:pt x="9907" y="870"/>
                    <a:pt x="9761" y="838"/>
                    <a:pt x="9648" y="798"/>
                  </a:cubicBezTo>
                  <a:cubicBezTo>
                    <a:pt x="9425" y="724"/>
                    <a:pt x="9212" y="596"/>
                    <a:pt x="9042" y="426"/>
                  </a:cubicBezTo>
                  <a:lnTo>
                    <a:pt x="8851" y="235"/>
                  </a:lnTo>
                  <a:lnTo>
                    <a:pt x="8851" y="500"/>
                  </a:lnTo>
                  <a:cubicBezTo>
                    <a:pt x="8872" y="745"/>
                    <a:pt x="8712" y="968"/>
                    <a:pt x="8468" y="1032"/>
                  </a:cubicBezTo>
                  <a:cubicBezTo>
                    <a:pt x="8386" y="1057"/>
                    <a:pt x="8298" y="1069"/>
                    <a:pt x="8207" y="1069"/>
                  </a:cubicBezTo>
                  <a:cubicBezTo>
                    <a:pt x="7940" y="1069"/>
                    <a:pt x="7641" y="967"/>
                    <a:pt x="7372" y="777"/>
                  </a:cubicBezTo>
                  <a:lnTo>
                    <a:pt x="7212" y="660"/>
                  </a:lnTo>
                  <a:lnTo>
                    <a:pt x="7191" y="851"/>
                  </a:lnTo>
                  <a:cubicBezTo>
                    <a:pt x="7138" y="1288"/>
                    <a:pt x="7021" y="1575"/>
                    <a:pt x="6872" y="1649"/>
                  </a:cubicBezTo>
                  <a:cubicBezTo>
                    <a:pt x="6832" y="1669"/>
                    <a:pt x="6787" y="1680"/>
                    <a:pt x="6743" y="1680"/>
                  </a:cubicBezTo>
                  <a:cubicBezTo>
                    <a:pt x="6694" y="1680"/>
                    <a:pt x="6645" y="1667"/>
                    <a:pt x="6606" y="1639"/>
                  </a:cubicBezTo>
                  <a:cubicBezTo>
                    <a:pt x="6404" y="1522"/>
                    <a:pt x="6244" y="1362"/>
                    <a:pt x="6138" y="1160"/>
                  </a:cubicBezTo>
                  <a:cubicBezTo>
                    <a:pt x="6021" y="990"/>
                    <a:pt x="5925" y="809"/>
                    <a:pt x="5840" y="628"/>
                  </a:cubicBezTo>
                  <a:lnTo>
                    <a:pt x="5819" y="586"/>
                  </a:lnTo>
                  <a:lnTo>
                    <a:pt x="5776" y="575"/>
                  </a:lnTo>
                  <a:cubicBezTo>
                    <a:pt x="5372" y="426"/>
                    <a:pt x="4936" y="341"/>
                    <a:pt x="4511" y="320"/>
                  </a:cubicBezTo>
                  <a:cubicBezTo>
                    <a:pt x="4011" y="266"/>
                    <a:pt x="3511" y="245"/>
                    <a:pt x="3021" y="224"/>
                  </a:cubicBezTo>
                  <a:lnTo>
                    <a:pt x="2968" y="224"/>
                  </a:lnTo>
                  <a:cubicBezTo>
                    <a:pt x="2096" y="181"/>
                    <a:pt x="1213" y="107"/>
                    <a:pt x="362" y="32"/>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8"/>
            <p:cNvSpPr/>
            <p:nvPr/>
          </p:nvSpPr>
          <p:spPr>
            <a:xfrm>
              <a:off x="12089775" y="5203550"/>
              <a:ext cx="40975" cy="20500"/>
            </a:xfrm>
            <a:custGeom>
              <a:rect b="b" l="l" r="r" t="t"/>
              <a:pathLst>
                <a:path extrusionOk="0" h="820" w="1639">
                  <a:moveTo>
                    <a:pt x="85" y="0"/>
                  </a:moveTo>
                  <a:lnTo>
                    <a:pt x="0" y="224"/>
                  </a:lnTo>
                  <a:lnTo>
                    <a:pt x="1553" y="819"/>
                  </a:lnTo>
                  <a:lnTo>
                    <a:pt x="1638" y="606"/>
                  </a:lnTo>
                  <a:lnTo>
                    <a:pt x="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8"/>
            <p:cNvSpPr/>
            <p:nvPr/>
          </p:nvSpPr>
          <p:spPr>
            <a:xfrm>
              <a:off x="12092700" y="5184125"/>
              <a:ext cx="43375" cy="22100"/>
            </a:xfrm>
            <a:custGeom>
              <a:rect b="b" l="l" r="r" t="t"/>
              <a:pathLst>
                <a:path extrusionOk="0" h="884" w="1735">
                  <a:moveTo>
                    <a:pt x="85" y="1"/>
                  </a:moveTo>
                  <a:lnTo>
                    <a:pt x="0" y="213"/>
                  </a:lnTo>
                  <a:lnTo>
                    <a:pt x="1649" y="884"/>
                  </a:lnTo>
                  <a:lnTo>
                    <a:pt x="1734" y="671"/>
                  </a:ln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8"/>
            <p:cNvSpPr/>
            <p:nvPr/>
          </p:nvSpPr>
          <p:spPr>
            <a:xfrm>
              <a:off x="11005325" y="5112850"/>
              <a:ext cx="532675" cy="119600"/>
            </a:xfrm>
            <a:custGeom>
              <a:rect b="b" l="l" r="r" t="t"/>
              <a:pathLst>
                <a:path extrusionOk="0" h="4784" w="21307">
                  <a:moveTo>
                    <a:pt x="16190" y="1"/>
                  </a:moveTo>
                  <a:cubicBezTo>
                    <a:pt x="16190" y="214"/>
                    <a:pt x="16169" y="426"/>
                    <a:pt x="16126" y="629"/>
                  </a:cubicBezTo>
                  <a:cubicBezTo>
                    <a:pt x="16084" y="831"/>
                    <a:pt x="15977" y="1022"/>
                    <a:pt x="15818" y="1150"/>
                  </a:cubicBezTo>
                  <a:cubicBezTo>
                    <a:pt x="15717" y="1219"/>
                    <a:pt x="15602" y="1255"/>
                    <a:pt x="15484" y="1255"/>
                  </a:cubicBezTo>
                  <a:cubicBezTo>
                    <a:pt x="15403" y="1255"/>
                    <a:pt x="15322" y="1238"/>
                    <a:pt x="15243" y="1203"/>
                  </a:cubicBezTo>
                  <a:cubicBezTo>
                    <a:pt x="15073" y="1118"/>
                    <a:pt x="14935" y="980"/>
                    <a:pt x="14839" y="809"/>
                  </a:cubicBezTo>
                  <a:cubicBezTo>
                    <a:pt x="14829" y="894"/>
                    <a:pt x="14797" y="980"/>
                    <a:pt x="14754" y="1065"/>
                  </a:cubicBezTo>
                  <a:cubicBezTo>
                    <a:pt x="14581" y="1386"/>
                    <a:pt x="14216" y="1478"/>
                    <a:pt x="13867" y="1478"/>
                  </a:cubicBezTo>
                  <a:cubicBezTo>
                    <a:pt x="13766" y="1478"/>
                    <a:pt x="13666" y="1470"/>
                    <a:pt x="13573" y="1458"/>
                  </a:cubicBezTo>
                  <a:cubicBezTo>
                    <a:pt x="13169" y="1394"/>
                    <a:pt x="12786" y="1235"/>
                    <a:pt x="12467" y="990"/>
                  </a:cubicBezTo>
                  <a:cubicBezTo>
                    <a:pt x="12467" y="1171"/>
                    <a:pt x="12425" y="1341"/>
                    <a:pt x="12329" y="1490"/>
                  </a:cubicBezTo>
                  <a:cubicBezTo>
                    <a:pt x="12207" y="1656"/>
                    <a:pt x="12037" y="1716"/>
                    <a:pt x="11856" y="1716"/>
                  </a:cubicBezTo>
                  <a:cubicBezTo>
                    <a:pt x="11641" y="1716"/>
                    <a:pt x="11412" y="1631"/>
                    <a:pt x="11233" y="1533"/>
                  </a:cubicBezTo>
                  <a:cubicBezTo>
                    <a:pt x="10904" y="1362"/>
                    <a:pt x="10638" y="1107"/>
                    <a:pt x="10446" y="799"/>
                  </a:cubicBezTo>
                  <a:cubicBezTo>
                    <a:pt x="10382" y="1001"/>
                    <a:pt x="10276" y="1182"/>
                    <a:pt x="10138" y="1341"/>
                  </a:cubicBezTo>
                  <a:cubicBezTo>
                    <a:pt x="9955" y="1518"/>
                    <a:pt x="9731" y="1593"/>
                    <a:pt x="9502" y="1593"/>
                  </a:cubicBezTo>
                  <a:cubicBezTo>
                    <a:pt x="9316" y="1593"/>
                    <a:pt x="9128" y="1544"/>
                    <a:pt x="8957" y="1458"/>
                  </a:cubicBezTo>
                  <a:cubicBezTo>
                    <a:pt x="8574" y="1245"/>
                    <a:pt x="8276" y="905"/>
                    <a:pt x="8117" y="501"/>
                  </a:cubicBezTo>
                  <a:cubicBezTo>
                    <a:pt x="7957" y="692"/>
                    <a:pt x="7787" y="873"/>
                    <a:pt x="7595" y="1033"/>
                  </a:cubicBezTo>
                  <a:cubicBezTo>
                    <a:pt x="7405" y="1190"/>
                    <a:pt x="7081" y="1430"/>
                    <a:pt x="6786" y="1430"/>
                  </a:cubicBezTo>
                  <a:cubicBezTo>
                    <a:pt x="6701" y="1430"/>
                    <a:pt x="6618" y="1410"/>
                    <a:pt x="6542" y="1362"/>
                  </a:cubicBezTo>
                  <a:cubicBezTo>
                    <a:pt x="6393" y="1256"/>
                    <a:pt x="6319" y="1075"/>
                    <a:pt x="6340" y="905"/>
                  </a:cubicBezTo>
                  <a:cubicBezTo>
                    <a:pt x="6351" y="703"/>
                    <a:pt x="6383" y="511"/>
                    <a:pt x="6447" y="320"/>
                  </a:cubicBezTo>
                  <a:lnTo>
                    <a:pt x="6447" y="320"/>
                  </a:lnTo>
                  <a:cubicBezTo>
                    <a:pt x="6330" y="405"/>
                    <a:pt x="6213" y="490"/>
                    <a:pt x="6096" y="565"/>
                  </a:cubicBezTo>
                  <a:cubicBezTo>
                    <a:pt x="5574" y="894"/>
                    <a:pt x="5011" y="1160"/>
                    <a:pt x="4415" y="1320"/>
                  </a:cubicBezTo>
                  <a:cubicBezTo>
                    <a:pt x="4319" y="1341"/>
                    <a:pt x="4223" y="1362"/>
                    <a:pt x="4117" y="1384"/>
                  </a:cubicBezTo>
                  <a:cubicBezTo>
                    <a:pt x="2989" y="2241"/>
                    <a:pt x="1" y="4783"/>
                    <a:pt x="4369" y="4783"/>
                  </a:cubicBezTo>
                  <a:cubicBezTo>
                    <a:pt x="6181" y="4783"/>
                    <a:pt x="9257" y="4346"/>
                    <a:pt x="14254" y="3171"/>
                  </a:cubicBezTo>
                  <a:lnTo>
                    <a:pt x="21307" y="3171"/>
                  </a:lnTo>
                  <a:lnTo>
                    <a:pt x="21307" y="469"/>
                  </a:lnTo>
                  <a:cubicBezTo>
                    <a:pt x="21126" y="458"/>
                    <a:pt x="20955" y="458"/>
                    <a:pt x="20785" y="448"/>
                  </a:cubicBezTo>
                  <a:cubicBezTo>
                    <a:pt x="20264" y="437"/>
                    <a:pt x="19743" y="437"/>
                    <a:pt x="19222" y="426"/>
                  </a:cubicBezTo>
                  <a:cubicBezTo>
                    <a:pt x="18211" y="394"/>
                    <a:pt x="17158" y="341"/>
                    <a:pt x="16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8"/>
            <p:cNvSpPr/>
            <p:nvPr/>
          </p:nvSpPr>
          <p:spPr>
            <a:xfrm>
              <a:off x="11045750" y="5108875"/>
              <a:ext cx="495175" cy="126600"/>
            </a:xfrm>
            <a:custGeom>
              <a:rect b="b" l="l" r="r" t="t"/>
              <a:pathLst>
                <a:path extrusionOk="0" h="5064" w="19807">
                  <a:moveTo>
                    <a:pt x="14690" y="319"/>
                  </a:moveTo>
                  <a:cubicBezTo>
                    <a:pt x="15658" y="628"/>
                    <a:pt x="16701" y="681"/>
                    <a:pt x="17605" y="692"/>
                  </a:cubicBezTo>
                  <a:cubicBezTo>
                    <a:pt x="17828" y="702"/>
                    <a:pt x="18041" y="702"/>
                    <a:pt x="18264" y="702"/>
                  </a:cubicBezTo>
                  <a:cubicBezTo>
                    <a:pt x="18562" y="713"/>
                    <a:pt x="18860" y="713"/>
                    <a:pt x="19168" y="724"/>
                  </a:cubicBezTo>
                  <a:cubicBezTo>
                    <a:pt x="19296" y="724"/>
                    <a:pt x="19434" y="734"/>
                    <a:pt x="19562" y="745"/>
                  </a:cubicBezTo>
                  <a:lnTo>
                    <a:pt x="19573" y="3213"/>
                  </a:lnTo>
                  <a:lnTo>
                    <a:pt x="12616" y="3213"/>
                  </a:lnTo>
                  <a:cubicBezTo>
                    <a:pt x="7478" y="4419"/>
                    <a:pt x="4459" y="4828"/>
                    <a:pt x="2729" y="4828"/>
                  </a:cubicBezTo>
                  <a:cubicBezTo>
                    <a:pt x="1332" y="4828"/>
                    <a:pt x="774" y="4562"/>
                    <a:pt x="617" y="4234"/>
                  </a:cubicBezTo>
                  <a:cubicBezTo>
                    <a:pt x="373" y="3723"/>
                    <a:pt x="1096" y="2755"/>
                    <a:pt x="2553" y="1649"/>
                  </a:cubicBezTo>
                  <a:lnTo>
                    <a:pt x="2543" y="1649"/>
                  </a:lnTo>
                  <a:cubicBezTo>
                    <a:pt x="2638" y="1638"/>
                    <a:pt x="2734" y="1617"/>
                    <a:pt x="2819" y="1596"/>
                  </a:cubicBezTo>
                  <a:cubicBezTo>
                    <a:pt x="3426" y="1426"/>
                    <a:pt x="4000" y="1160"/>
                    <a:pt x="4532" y="819"/>
                  </a:cubicBezTo>
                  <a:lnTo>
                    <a:pt x="4627" y="756"/>
                  </a:lnTo>
                  <a:lnTo>
                    <a:pt x="4627" y="756"/>
                  </a:lnTo>
                  <a:cubicBezTo>
                    <a:pt x="4606" y="851"/>
                    <a:pt x="4596" y="958"/>
                    <a:pt x="4596" y="1053"/>
                  </a:cubicBezTo>
                  <a:cubicBezTo>
                    <a:pt x="4574" y="1277"/>
                    <a:pt x="4681" y="1490"/>
                    <a:pt x="4851" y="1617"/>
                  </a:cubicBezTo>
                  <a:cubicBezTo>
                    <a:pt x="4949" y="1678"/>
                    <a:pt x="5053" y="1703"/>
                    <a:pt x="5158" y="1703"/>
                  </a:cubicBezTo>
                  <a:cubicBezTo>
                    <a:pt x="5528" y="1703"/>
                    <a:pt x="5904" y="1393"/>
                    <a:pt x="6053" y="1277"/>
                  </a:cubicBezTo>
                  <a:cubicBezTo>
                    <a:pt x="6202" y="1149"/>
                    <a:pt x="6340" y="1011"/>
                    <a:pt x="6468" y="873"/>
                  </a:cubicBezTo>
                  <a:cubicBezTo>
                    <a:pt x="6649" y="1224"/>
                    <a:pt x="6936" y="1521"/>
                    <a:pt x="7287" y="1713"/>
                  </a:cubicBezTo>
                  <a:cubicBezTo>
                    <a:pt x="7489" y="1821"/>
                    <a:pt x="7696" y="1874"/>
                    <a:pt x="7892" y="1874"/>
                  </a:cubicBezTo>
                  <a:cubicBezTo>
                    <a:pt x="8160" y="1874"/>
                    <a:pt x="8409" y="1776"/>
                    <a:pt x="8606" y="1585"/>
                  </a:cubicBezTo>
                  <a:cubicBezTo>
                    <a:pt x="8712" y="1479"/>
                    <a:pt x="8797" y="1351"/>
                    <a:pt x="8861" y="1202"/>
                  </a:cubicBezTo>
                  <a:cubicBezTo>
                    <a:pt x="9052" y="1447"/>
                    <a:pt x="9287" y="1649"/>
                    <a:pt x="9563" y="1798"/>
                  </a:cubicBezTo>
                  <a:cubicBezTo>
                    <a:pt x="9769" y="1912"/>
                    <a:pt x="10013" y="1992"/>
                    <a:pt x="10241" y="1992"/>
                  </a:cubicBezTo>
                  <a:cubicBezTo>
                    <a:pt x="10461" y="1992"/>
                    <a:pt x="10666" y="1917"/>
                    <a:pt x="10808" y="1724"/>
                  </a:cubicBezTo>
                  <a:cubicBezTo>
                    <a:pt x="10882" y="1617"/>
                    <a:pt x="10925" y="1490"/>
                    <a:pt x="10946" y="1373"/>
                  </a:cubicBezTo>
                  <a:cubicBezTo>
                    <a:pt x="11244" y="1553"/>
                    <a:pt x="11584" y="1681"/>
                    <a:pt x="11935" y="1734"/>
                  </a:cubicBezTo>
                  <a:cubicBezTo>
                    <a:pt x="12012" y="1745"/>
                    <a:pt x="12117" y="1756"/>
                    <a:pt x="12235" y="1756"/>
                  </a:cubicBezTo>
                  <a:cubicBezTo>
                    <a:pt x="12574" y="1756"/>
                    <a:pt x="13023" y="1671"/>
                    <a:pt x="13243" y="1277"/>
                  </a:cubicBezTo>
                  <a:cubicBezTo>
                    <a:pt x="13254" y="1266"/>
                    <a:pt x="13265" y="1245"/>
                    <a:pt x="13265" y="1234"/>
                  </a:cubicBezTo>
                  <a:cubicBezTo>
                    <a:pt x="13350" y="1330"/>
                    <a:pt x="13456" y="1415"/>
                    <a:pt x="13573" y="1468"/>
                  </a:cubicBezTo>
                  <a:cubicBezTo>
                    <a:pt x="13668" y="1511"/>
                    <a:pt x="13765" y="1532"/>
                    <a:pt x="13863" y="1532"/>
                  </a:cubicBezTo>
                  <a:cubicBezTo>
                    <a:pt x="14006" y="1532"/>
                    <a:pt x="14148" y="1487"/>
                    <a:pt x="14275" y="1404"/>
                  </a:cubicBezTo>
                  <a:cubicBezTo>
                    <a:pt x="14456" y="1256"/>
                    <a:pt x="14584" y="1053"/>
                    <a:pt x="14616" y="819"/>
                  </a:cubicBezTo>
                  <a:cubicBezTo>
                    <a:pt x="14658" y="660"/>
                    <a:pt x="14679" y="490"/>
                    <a:pt x="14690" y="319"/>
                  </a:cubicBezTo>
                  <a:close/>
                  <a:moveTo>
                    <a:pt x="14467" y="0"/>
                  </a:moveTo>
                  <a:lnTo>
                    <a:pt x="14467" y="160"/>
                  </a:lnTo>
                  <a:cubicBezTo>
                    <a:pt x="14467" y="362"/>
                    <a:pt x="14445" y="564"/>
                    <a:pt x="14403" y="766"/>
                  </a:cubicBezTo>
                  <a:cubicBezTo>
                    <a:pt x="14371" y="936"/>
                    <a:pt x="14286" y="1096"/>
                    <a:pt x="14148" y="1213"/>
                  </a:cubicBezTo>
                  <a:cubicBezTo>
                    <a:pt x="14066" y="1270"/>
                    <a:pt x="13969" y="1300"/>
                    <a:pt x="13872" y="1300"/>
                  </a:cubicBezTo>
                  <a:cubicBezTo>
                    <a:pt x="13806" y="1300"/>
                    <a:pt x="13740" y="1286"/>
                    <a:pt x="13680" y="1256"/>
                  </a:cubicBezTo>
                  <a:cubicBezTo>
                    <a:pt x="13531" y="1181"/>
                    <a:pt x="13414" y="1053"/>
                    <a:pt x="13329" y="905"/>
                  </a:cubicBezTo>
                  <a:lnTo>
                    <a:pt x="13169" y="639"/>
                  </a:lnTo>
                  <a:lnTo>
                    <a:pt x="13116" y="947"/>
                  </a:lnTo>
                  <a:cubicBezTo>
                    <a:pt x="13105" y="1022"/>
                    <a:pt x="13084" y="1096"/>
                    <a:pt x="13052" y="1170"/>
                  </a:cubicBezTo>
                  <a:cubicBezTo>
                    <a:pt x="12893" y="1458"/>
                    <a:pt x="12546" y="1519"/>
                    <a:pt x="12270" y="1519"/>
                  </a:cubicBezTo>
                  <a:cubicBezTo>
                    <a:pt x="12159" y="1519"/>
                    <a:pt x="12059" y="1509"/>
                    <a:pt x="11988" y="1500"/>
                  </a:cubicBezTo>
                  <a:cubicBezTo>
                    <a:pt x="11605" y="1447"/>
                    <a:pt x="11244" y="1298"/>
                    <a:pt x="10935" y="1064"/>
                  </a:cubicBezTo>
                  <a:lnTo>
                    <a:pt x="10744" y="915"/>
                  </a:lnTo>
                  <a:lnTo>
                    <a:pt x="10744" y="1160"/>
                  </a:lnTo>
                  <a:cubicBezTo>
                    <a:pt x="10754" y="1309"/>
                    <a:pt x="10712" y="1458"/>
                    <a:pt x="10627" y="1585"/>
                  </a:cubicBezTo>
                  <a:cubicBezTo>
                    <a:pt x="10533" y="1714"/>
                    <a:pt x="10396" y="1757"/>
                    <a:pt x="10255" y="1757"/>
                  </a:cubicBezTo>
                  <a:cubicBezTo>
                    <a:pt x="10011" y="1757"/>
                    <a:pt x="9754" y="1630"/>
                    <a:pt x="9680" y="1596"/>
                  </a:cubicBezTo>
                  <a:cubicBezTo>
                    <a:pt x="9372" y="1426"/>
                    <a:pt x="9116" y="1192"/>
                    <a:pt x="8946" y="894"/>
                  </a:cubicBezTo>
                  <a:lnTo>
                    <a:pt x="8808" y="670"/>
                  </a:lnTo>
                  <a:lnTo>
                    <a:pt x="8733" y="926"/>
                  </a:lnTo>
                  <a:cubicBezTo>
                    <a:pt x="8680" y="1107"/>
                    <a:pt x="8584" y="1277"/>
                    <a:pt x="8446" y="1415"/>
                  </a:cubicBezTo>
                  <a:cubicBezTo>
                    <a:pt x="8285" y="1576"/>
                    <a:pt x="8092" y="1639"/>
                    <a:pt x="7900" y="1639"/>
                  </a:cubicBezTo>
                  <a:cubicBezTo>
                    <a:pt x="7725" y="1639"/>
                    <a:pt x="7551" y="1587"/>
                    <a:pt x="7404" y="1511"/>
                  </a:cubicBezTo>
                  <a:cubicBezTo>
                    <a:pt x="7042" y="1319"/>
                    <a:pt x="6755" y="1000"/>
                    <a:pt x="6606" y="607"/>
                  </a:cubicBezTo>
                  <a:lnTo>
                    <a:pt x="6532" y="426"/>
                  </a:lnTo>
                  <a:lnTo>
                    <a:pt x="6404" y="585"/>
                  </a:lnTo>
                  <a:cubicBezTo>
                    <a:pt x="6266" y="777"/>
                    <a:pt x="6095" y="947"/>
                    <a:pt x="5915" y="1096"/>
                  </a:cubicBezTo>
                  <a:cubicBezTo>
                    <a:pt x="5609" y="1347"/>
                    <a:pt x="5356" y="1476"/>
                    <a:pt x="5167" y="1476"/>
                  </a:cubicBezTo>
                  <a:cubicBezTo>
                    <a:pt x="5099" y="1476"/>
                    <a:pt x="5040" y="1459"/>
                    <a:pt x="4989" y="1426"/>
                  </a:cubicBezTo>
                  <a:cubicBezTo>
                    <a:pt x="4883" y="1341"/>
                    <a:pt x="4830" y="1202"/>
                    <a:pt x="4840" y="1064"/>
                  </a:cubicBezTo>
                  <a:cubicBezTo>
                    <a:pt x="4851" y="873"/>
                    <a:pt x="4883" y="692"/>
                    <a:pt x="4947" y="522"/>
                  </a:cubicBezTo>
                  <a:lnTo>
                    <a:pt x="5053" y="181"/>
                  </a:lnTo>
                  <a:lnTo>
                    <a:pt x="5053" y="181"/>
                  </a:lnTo>
                  <a:lnTo>
                    <a:pt x="4766" y="394"/>
                  </a:lnTo>
                  <a:cubicBezTo>
                    <a:pt x="4649" y="468"/>
                    <a:pt x="4542" y="543"/>
                    <a:pt x="4425" y="617"/>
                  </a:cubicBezTo>
                  <a:cubicBezTo>
                    <a:pt x="3915" y="958"/>
                    <a:pt x="3351" y="1202"/>
                    <a:pt x="2766" y="1373"/>
                  </a:cubicBezTo>
                  <a:cubicBezTo>
                    <a:pt x="2681" y="1394"/>
                    <a:pt x="2585" y="1415"/>
                    <a:pt x="2489" y="1426"/>
                  </a:cubicBezTo>
                  <a:lnTo>
                    <a:pt x="2436" y="1447"/>
                  </a:lnTo>
                  <a:cubicBezTo>
                    <a:pt x="1500" y="2160"/>
                    <a:pt x="0" y="3468"/>
                    <a:pt x="405" y="4330"/>
                  </a:cubicBezTo>
                  <a:cubicBezTo>
                    <a:pt x="628" y="4819"/>
                    <a:pt x="1415" y="5064"/>
                    <a:pt x="2777" y="5064"/>
                  </a:cubicBezTo>
                  <a:cubicBezTo>
                    <a:pt x="4787" y="5064"/>
                    <a:pt x="8063" y="4521"/>
                    <a:pt x="12637" y="3447"/>
                  </a:cubicBezTo>
                  <a:lnTo>
                    <a:pt x="19807" y="3447"/>
                  </a:lnTo>
                  <a:lnTo>
                    <a:pt x="19807" y="522"/>
                  </a:lnTo>
                  <a:lnTo>
                    <a:pt x="19573" y="511"/>
                  </a:lnTo>
                  <a:cubicBezTo>
                    <a:pt x="19445" y="500"/>
                    <a:pt x="19307" y="490"/>
                    <a:pt x="19179" y="490"/>
                  </a:cubicBezTo>
                  <a:cubicBezTo>
                    <a:pt x="18870" y="479"/>
                    <a:pt x="18573" y="468"/>
                    <a:pt x="18264" y="468"/>
                  </a:cubicBezTo>
                  <a:lnTo>
                    <a:pt x="17615" y="468"/>
                  </a:lnTo>
                  <a:cubicBezTo>
                    <a:pt x="16679" y="436"/>
                    <a:pt x="15594" y="394"/>
                    <a:pt x="14616" y="54"/>
                  </a:cubicBezTo>
                  <a:lnTo>
                    <a:pt x="144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8"/>
            <p:cNvSpPr/>
            <p:nvPr/>
          </p:nvSpPr>
          <p:spPr>
            <a:xfrm>
              <a:off x="11052650" y="5187050"/>
              <a:ext cx="37275" cy="29275"/>
            </a:xfrm>
            <a:custGeom>
              <a:rect b="b" l="l" r="r" t="t"/>
              <a:pathLst>
                <a:path extrusionOk="0" h="1171" w="1491">
                  <a:moveTo>
                    <a:pt x="1341" y="1"/>
                  </a:moveTo>
                  <a:lnTo>
                    <a:pt x="1" y="979"/>
                  </a:lnTo>
                  <a:lnTo>
                    <a:pt x="139" y="1171"/>
                  </a:lnTo>
                  <a:lnTo>
                    <a:pt x="1490" y="192"/>
                  </a:lnTo>
                  <a:lnTo>
                    <a:pt x="1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8"/>
            <p:cNvSpPr/>
            <p:nvPr/>
          </p:nvSpPr>
          <p:spPr>
            <a:xfrm>
              <a:off x="11064900" y="5200350"/>
              <a:ext cx="39650" cy="30350"/>
            </a:xfrm>
            <a:custGeom>
              <a:rect b="b" l="l" r="r" t="t"/>
              <a:pathLst>
                <a:path extrusionOk="0" h="1214" w="1586">
                  <a:moveTo>
                    <a:pt x="1458" y="1"/>
                  </a:moveTo>
                  <a:lnTo>
                    <a:pt x="0" y="1022"/>
                  </a:lnTo>
                  <a:lnTo>
                    <a:pt x="139" y="1213"/>
                  </a:lnTo>
                  <a:lnTo>
                    <a:pt x="1585" y="192"/>
                  </a:lnTo>
                  <a:lnTo>
                    <a:pt x="14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8"/>
            <p:cNvSpPr/>
            <p:nvPr/>
          </p:nvSpPr>
          <p:spPr>
            <a:xfrm>
              <a:off x="11192275" y="3640150"/>
              <a:ext cx="818800" cy="1271950"/>
            </a:xfrm>
            <a:custGeom>
              <a:rect b="b" l="l" r="r" t="t"/>
              <a:pathLst>
                <a:path extrusionOk="0" h="50878" w="32752">
                  <a:moveTo>
                    <a:pt x="4032" y="1"/>
                  </a:moveTo>
                  <a:cubicBezTo>
                    <a:pt x="3872" y="533"/>
                    <a:pt x="3713" y="1054"/>
                    <a:pt x="3564" y="1586"/>
                  </a:cubicBezTo>
                  <a:cubicBezTo>
                    <a:pt x="3553" y="1628"/>
                    <a:pt x="3521" y="1660"/>
                    <a:pt x="3479" y="1671"/>
                  </a:cubicBezTo>
                  <a:cubicBezTo>
                    <a:pt x="3415" y="1862"/>
                    <a:pt x="3351" y="2054"/>
                    <a:pt x="3287" y="2245"/>
                  </a:cubicBezTo>
                  <a:cubicBezTo>
                    <a:pt x="2021" y="6000"/>
                    <a:pt x="1117" y="9883"/>
                    <a:pt x="596" y="13808"/>
                  </a:cubicBezTo>
                  <a:cubicBezTo>
                    <a:pt x="85" y="17765"/>
                    <a:pt x="0" y="21807"/>
                    <a:pt x="596" y="25764"/>
                  </a:cubicBezTo>
                  <a:cubicBezTo>
                    <a:pt x="1181" y="29497"/>
                    <a:pt x="2394" y="33093"/>
                    <a:pt x="4191" y="36422"/>
                  </a:cubicBezTo>
                  <a:cubicBezTo>
                    <a:pt x="5840" y="39486"/>
                    <a:pt x="7946" y="42273"/>
                    <a:pt x="10308" y="44815"/>
                  </a:cubicBezTo>
                  <a:cubicBezTo>
                    <a:pt x="12318" y="46974"/>
                    <a:pt x="14488" y="48953"/>
                    <a:pt x="16722" y="50878"/>
                  </a:cubicBezTo>
                  <a:lnTo>
                    <a:pt x="16828" y="50782"/>
                  </a:lnTo>
                  <a:cubicBezTo>
                    <a:pt x="19658" y="48208"/>
                    <a:pt x="22189" y="45325"/>
                    <a:pt x="24391" y="42198"/>
                  </a:cubicBezTo>
                  <a:cubicBezTo>
                    <a:pt x="26561" y="39113"/>
                    <a:pt x="28359" y="35773"/>
                    <a:pt x="29741" y="32263"/>
                  </a:cubicBezTo>
                  <a:cubicBezTo>
                    <a:pt x="31092" y="28817"/>
                    <a:pt x="31975" y="25200"/>
                    <a:pt x="32369" y="21520"/>
                  </a:cubicBezTo>
                  <a:cubicBezTo>
                    <a:pt x="32752" y="17807"/>
                    <a:pt x="32571" y="14052"/>
                    <a:pt x="31826" y="10393"/>
                  </a:cubicBezTo>
                  <a:cubicBezTo>
                    <a:pt x="31071" y="6755"/>
                    <a:pt x="29784" y="3256"/>
                    <a:pt x="28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8"/>
            <p:cNvSpPr/>
            <p:nvPr/>
          </p:nvSpPr>
          <p:spPr>
            <a:xfrm>
              <a:off x="11190400" y="3637225"/>
              <a:ext cx="823600" cy="1278875"/>
            </a:xfrm>
            <a:custGeom>
              <a:rect b="b" l="l" r="r" t="t"/>
              <a:pathLst>
                <a:path extrusionOk="0" h="51155" w="32944">
                  <a:moveTo>
                    <a:pt x="28008" y="246"/>
                  </a:moveTo>
                  <a:cubicBezTo>
                    <a:pt x="29763" y="3469"/>
                    <a:pt x="31040" y="6936"/>
                    <a:pt x="31784" y="10532"/>
                  </a:cubicBezTo>
                  <a:cubicBezTo>
                    <a:pt x="32529" y="14180"/>
                    <a:pt x="32710" y="17924"/>
                    <a:pt x="32327" y="21626"/>
                  </a:cubicBezTo>
                  <a:cubicBezTo>
                    <a:pt x="31933" y="25306"/>
                    <a:pt x="31061" y="28902"/>
                    <a:pt x="29710" y="32348"/>
                  </a:cubicBezTo>
                  <a:cubicBezTo>
                    <a:pt x="28327" y="35848"/>
                    <a:pt x="26540" y="39167"/>
                    <a:pt x="24370" y="42241"/>
                  </a:cubicBezTo>
                  <a:cubicBezTo>
                    <a:pt x="22179" y="45368"/>
                    <a:pt x="19648" y="48240"/>
                    <a:pt x="16818" y="50814"/>
                  </a:cubicBezTo>
                  <a:lnTo>
                    <a:pt x="16797" y="50835"/>
                  </a:lnTo>
                  <a:cubicBezTo>
                    <a:pt x="14148" y="48559"/>
                    <a:pt x="12202" y="46708"/>
                    <a:pt x="10478" y="44857"/>
                  </a:cubicBezTo>
                  <a:cubicBezTo>
                    <a:pt x="7947" y="42134"/>
                    <a:pt x="5904" y="39326"/>
                    <a:pt x="4373" y="36475"/>
                  </a:cubicBezTo>
                  <a:cubicBezTo>
                    <a:pt x="2586" y="33167"/>
                    <a:pt x="1373" y="29583"/>
                    <a:pt x="788" y="25860"/>
                  </a:cubicBezTo>
                  <a:cubicBezTo>
                    <a:pt x="235" y="22232"/>
                    <a:pt x="235" y="18222"/>
                    <a:pt x="788" y="13946"/>
                  </a:cubicBezTo>
                  <a:lnTo>
                    <a:pt x="671" y="13925"/>
                  </a:lnTo>
                  <a:lnTo>
                    <a:pt x="799" y="13946"/>
                  </a:lnTo>
                  <a:cubicBezTo>
                    <a:pt x="1320" y="10021"/>
                    <a:pt x="2213" y="6149"/>
                    <a:pt x="3479" y="2394"/>
                  </a:cubicBezTo>
                  <a:cubicBezTo>
                    <a:pt x="3511" y="2277"/>
                    <a:pt x="3554" y="2160"/>
                    <a:pt x="3596" y="2043"/>
                  </a:cubicBezTo>
                  <a:lnTo>
                    <a:pt x="3649" y="1873"/>
                  </a:lnTo>
                  <a:cubicBezTo>
                    <a:pt x="3703" y="1841"/>
                    <a:pt x="3735" y="1799"/>
                    <a:pt x="3756" y="1745"/>
                  </a:cubicBezTo>
                  <a:cubicBezTo>
                    <a:pt x="3894" y="1245"/>
                    <a:pt x="4043" y="756"/>
                    <a:pt x="4192" y="267"/>
                  </a:cubicBezTo>
                  <a:lnTo>
                    <a:pt x="4192" y="246"/>
                  </a:lnTo>
                  <a:close/>
                  <a:moveTo>
                    <a:pt x="4022" y="1"/>
                  </a:moveTo>
                  <a:lnTo>
                    <a:pt x="3958" y="182"/>
                  </a:lnTo>
                  <a:cubicBezTo>
                    <a:pt x="3809" y="682"/>
                    <a:pt x="3660" y="1171"/>
                    <a:pt x="3532" y="1660"/>
                  </a:cubicBezTo>
                  <a:lnTo>
                    <a:pt x="3469" y="1682"/>
                  </a:lnTo>
                  <a:lnTo>
                    <a:pt x="3373" y="1958"/>
                  </a:lnTo>
                  <a:cubicBezTo>
                    <a:pt x="3330" y="2075"/>
                    <a:pt x="3288" y="2192"/>
                    <a:pt x="3245" y="2320"/>
                  </a:cubicBezTo>
                  <a:cubicBezTo>
                    <a:pt x="1990" y="6085"/>
                    <a:pt x="1086" y="9968"/>
                    <a:pt x="554" y="13914"/>
                  </a:cubicBezTo>
                  <a:cubicBezTo>
                    <a:pt x="1" y="18212"/>
                    <a:pt x="1" y="22243"/>
                    <a:pt x="554" y="25902"/>
                  </a:cubicBezTo>
                  <a:cubicBezTo>
                    <a:pt x="1139" y="29636"/>
                    <a:pt x="2362" y="33252"/>
                    <a:pt x="4171" y="36592"/>
                  </a:cubicBezTo>
                  <a:cubicBezTo>
                    <a:pt x="5702" y="39454"/>
                    <a:pt x="7755" y="42283"/>
                    <a:pt x="10308" y="45006"/>
                  </a:cubicBezTo>
                  <a:cubicBezTo>
                    <a:pt x="12053" y="46889"/>
                    <a:pt x="14031" y="48761"/>
                    <a:pt x="16722" y="51080"/>
                  </a:cubicBezTo>
                  <a:lnTo>
                    <a:pt x="16797" y="51154"/>
                  </a:lnTo>
                  <a:lnTo>
                    <a:pt x="16978" y="50984"/>
                  </a:lnTo>
                  <a:cubicBezTo>
                    <a:pt x="19818" y="48399"/>
                    <a:pt x="22360" y="45506"/>
                    <a:pt x="24562" y="42379"/>
                  </a:cubicBezTo>
                  <a:cubicBezTo>
                    <a:pt x="26742" y="39284"/>
                    <a:pt x="28540" y="35933"/>
                    <a:pt x="29923" y="32412"/>
                  </a:cubicBezTo>
                  <a:cubicBezTo>
                    <a:pt x="31284" y="28966"/>
                    <a:pt x="32167" y="25338"/>
                    <a:pt x="32561" y="21647"/>
                  </a:cubicBezTo>
                  <a:cubicBezTo>
                    <a:pt x="32944" y="17914"/>
                    <a:pt x="32763" y="14148"/>
                    <a:pt x="32008" y="10478"/>
                  </a:cubicBezTo>
                  <a:cubicBezTo>
                    <a:pt x="31252" y="6841"/>
                    <a:pt x="29965" y="3330"/>
                    <a:pt x="28189" y="54"/>
                  </a:cubicBezTo>
                  <a:lnTo>
                    <a:pt x="281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8"/>
            <p:cNvSpPr/>
            <p:nvPr/>
          </p:nvSpPr>
          <p:spPr>
            <a:xfrm>
              <a:off x="11203975" y="4276250"/>
              <a:ext cx="425950" cy="990775"/>
            </a:xfrm>
            <a:custGeom>
              <a:rect b="b" l="l" r="r" t="t"/>
              <a:pathLst>
                <a:path extrusionOk="0" h="39631" w="17038">
                  <a:moveTo>
                    <a:pt x="14307" y="1"/>
                  </a:moveTo>
                  <a:lnTo>
                    <a:pt x="0" y="1288"/>
                  </a:lnTo>
                  <a:lnTo>
                    <a:pt x="7319" y="33507"/>
                  </a:lnTo>
                  <a:cubicBezTo>
                    <a:pt x="7319" y="33507"/>
                    <a:pt x="1160" y="38794"/>
                    <a:pt x="9255" y="39571"/>
                  </a:cubicBezTo>
                  <a:cubicBezTo>
                    <a:pt x="9676" y="39611"/>
                    <a:pt x="10067" y="39630"/>
                    <a:pt x="10429" y="39630"/>
                  </a:cubicBezTo>
                  <a:cubicBezTo>
                    <a:pt x="17038" y="39630"/>
                    <a:pt x="14275" y="33273"/>
                    <a:pt x="14275" y="33273"/>
                  </a:cubicBezTo>
                  <a:lnTo>
                    <a:pt x="143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8"/>
            <p:cNvSpPr/>
            <p:nvPr/>
          </p:nvSpPr>
          <p:spPr>
            <a:xfrm>
              <a:off x="11201850" y="4276250"/>
              <a:ext cx="393050" cy="993000"/>
            </a:xfrm>
            <a:custGeom>
              <a:rect b="b" l="l" r="r" t="t"/>
              <a:pathLst>
                <a:path extrusionOk="0" h="39720" w="15722">
                  <a:moveTo>
                    <a:pt x="14296" y="1"/>
                  </a:moveTo>
                  <a:lnTo>
                    <a:pt x="14275" y="33284"/>
                  </a:lnTo>
                  <a:lnTo>
                    <a:pt x="14275" y="33316"/>
                  </a:lnTo>
                  <a:cubicBezTo>
                    <a:pt x="14286" y="33337"/>
                    <a:pt x="15552" y="36316"/>
                    <a:pt x="14243" y="38124"/>
                  </a:cubicBezTo>
                  <a:cubicBezTo>
                    <a:pt x="13556" y="39067"/>
                    <a:pt x="12314" y="39535"/>
                    <a:pt x="10523" y="39535"/>
                  </a:cubicBezTo>
                  <a:cubicBezTo>
                    <a:pt x="10152" y="39535"/>
                    <a:pt x="9758" y="39515"/>
                    <a:pt x="9340" y="39475"/>
                  </a:cubicBezTo>
                  <a:cubicBezTo>
                    <a:pt x="6999" y="39251"/>
                    <a:pt x="5638" y="38624"/>
                    <a:pt x="5319" y="37613"/>
                  </a:cubicBezTo>
                  <a:cubicBezTo>
                    <a:pt x="4776" y="35901"/>
                    <a:pt x="7436" y="33603"/>
                    <a:pt x="7457" y="33571"/>
                  </a:cubicBezTo>
                  <a:lnTo>
                    <a:pt x="7499" y="33539"/>
                  </a:lnTo>
                  <a:lnTo>
                    <a:pt x="181" y="1267"/>
                  </a:lnTo>
                  <a:lnTo>
                    <a:pt x="0" y="1309"/>
                  </a:lnTo>
                  <a:lnTo>
                    <a:pt x="7297" y="33476"/>
                  </a:lnTo>
                  <a:cubicBezTo>
                    <a:pt x="6936" y="33795"/>
                    <a:pt x="4596" y="35943"/>
                    <a:pt x="5149" y="37677"/>
                  </a:cubicBezTo>
                  <a:cubicBezTo>
                    <a:pt x="5489" y="38762"/>
                    <a:pt x="6893" y="39422"/>
                    <a:pt x="9329" y="39656"/>
                  </a:cubicBezTo>
                  <a:cubicBezTo>
                    <a:pt x="9744" y="39698"/>
                    <a:pt x="10137" y="39720"/>
                    <a:pt x="10510" y="39720"/>
                  </a:cubicBezTo>
                  <a:cubicBezTo>
                    <a:pt x="12371" y="39720"/>
                    <a:pt x="13669" y="39230"/>
                    <a:pt x="14382" y="38241"/>
                  </a:cubicBezTo>
                  <a:cubicBezTo>
                    <a:pt x="15722" y="36401"/>
                    <a:pt x="14562" y="33539"/>
                    <a:pt x="14445" y="33263"/>
                  </a:cubicBezTo>
                  <a:lnTo>
                    <a:pt x="14477"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8"/>
            <p:cNvSpPr/>
            <p:nvPr/>
          </p:nvSpPr>
          <p:spPr>
            <a:xfrm>
              <a:off x="11572075" y="4276250"/>
              <a:ext cx="420400" cy="990775"/>
            </a:xfrm>
            <a:custGeom>
              <a:rect b="b" l="l" r="r" t="t"/>
              <a:pathLst>
                <a:path extrusionOk="0" h="39631" w="16816">
                  <a:moveTo>
                    <a:pt x="2732" y="1"/>
                  </a:moveTo>
                  <a:lnTo>
                    <a:pt x="2753" y="33284"/>
                  </a:lnTo>
                  <a:cubicBezTo>
                    <a:pt x="2753" y="33284"/>
                    <a:pt x="1" y="39630"/>
                    <a:pt x="6608" y="39630"/>
                  </a:cubicBezTo>
                  <a:cubicBezTo>
                    <a:pt x="6971" y="39630"/>
                    <a:pt x="7363" y="39611"/>
                    <a:pt x="7784" y="39571"/>
                  </a:cubicBezTo>
                  <a:cubicBezTo>
                    <a:pt x="15879" y="38794"/>
                    <a:pt x="9720" y="33507"/>
                    <a:pt x="9720" y="33507"/>
                  </a:cubicBezTo>
                  <a:lnTo>
                    <a:pt x="16815" y="565"/>
                  </a:lnTo>
                  <a:lnTo>
                    <a:pt x="2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8"/>
            <p:cNvSpPr/>
            <p:nvPr/>
          </p:nvSpPr>
          <p:spPr>
            <a:xfrm>
              <a:off x="11606850" y="4276250"/>
              <a:ext cx="387750" cy="993000"/>
            </a:xfrm>
            <a:custGeom>
              <a:rect b="b" l="l" r="r" t="t"/>
              <a:pathLst>
                <a:path extrusionOk="0" h="39720" w="15510">
                  <a:moveTo>
                    <a:pt x="1245" y="1"/>
                  </a:moveTo>
                  <a:lnTo>
                    <a:pt x="1277" y="33263"/>
                  </a:lnTo>
                  <a:cubicBezTo>
                    <a:pt x="1160" y="33539"/>
                    <a:pt x="0" y="36390"/>
                    <a:pt x="1341" y="38230"/>
                  </a:cubicBezTo>
                  <a:cubicBezTo>
                    <a:pt x="2064" y="39220"/>
                    <a:pt x="3362" y="39720"/>
                    <a:pt x="5223" y="39720"/>
                  </a:cubicBezTo>
                  <a:cubicBezTo>
                    <a:pt x="5596" y="39720"/>
                    <a:pt x="5989" y="39698"/>
                    <a:pt x="6404" y="39656"/>
                  </a:cubicBezTo>
                  <a:cubicBezTo>
                    <a:pt x="8829" y="39422"/>
                    <a:pt x="10244" y="38762"/>
                    <a:pt x="10584" y="37677"/>
                  </a:cubicBezTo>
                  <a:cubicBezTo>
                    <a:pt x="11137" y="35943"/>
                    <a:pt x="8787" y="33784"/>
                    <a:pt x="8436" y="33476"/>
                  </a:cubicBezTo>
                  <a:lnTo>
                    <a:pt x="15509" y="575"/>
                  </a:lnTo>
                  <a:lnTo>
                    <a:pt x="15328" y="543"/>
                  </a:lnTo>
                  <a:lnTo>
                    <a:pt x="8234" y="33539"/>
                  </a:lnTo>
                  <a:lnTo>
                    <a:pt x="8276" y="33571"/>
                  </a:lnTo>
                  <a:cubicBezTo>
                    <a:pt x="8297" y="33603"/>
                    <a:pt x="10946" y="35901"/>
                    <a:pt x="10404" y="37613"/>
                  </a:cubicBezTo>
                  <a:cubicBezTo>
                    <a:pt x="10084" y="38624"/>
                    <a:pt x="8733" y="39251"/>
                    <a:pt x="6383" y="39475"/>
                  </a:cubicBezTo>
                  <a:cubicBezTo>
                    <a:pt x="5966" y="39515"/>
                    <a:pt x="5572" y="39535"/>
                    <a:pt x="5201" y="39535"/>
                  </a:cubicBezTo>
                  <a:cubicBezTo>
                    <a:pt x="3415" y="39535"/>
                    <a:pt x="2168" y="39068"/>
                    <a:pt x="1490" y="38135"/>
                  </a:cubicBezTo>
                  <a:cubicBezTo>
                    <a:pt x="181" y="36326"/>
                    <a:pt x="1436" y="33348"/>
                    <a:pt x="1447" y="33316"/>
                  </a:cubicBezTo>
                  <a:lnTo>
                    <a:pt x="1458" y="33305"/>
                  </a:lnTo>
                  <a:lnTo>
                    <a:pt x="1426"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8"/>
            <p:cNvSpPr/>
            <p:nvPr/>
          </p:nvSpPr>
          <p:spPr>
            <a:xfrm>
              <a:off x="11438525" y="5210725"/>
              <a:ext cx="9600" cy="55325"/>
            </a:xfrm>
            <a:custGeom>
              <a:rect b="b" l="l" r="r" t="t"/>
              <a:pathLst>
                <a:path extrusionOk="0" h="2213" w="384">
                  <a:moveTo>
                    <a:pt x="149" y="0"/>
                  </a:moveTo>
                  <a:lnTo>
                    <a:pt x="0" y="2202"/>
                  </a:lnTo>
                  <a:lnTo>
                    <a:pt x="234" y="2213"/>
                  </a:lnTo>
                  <a:lnTo>
                    <a:pt x="383" y="22"/>
                  </a:lnTo>
                  <a:lnTo>
                    <a:pt x="1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8"/>
            <p:cNvSpPr/>
            <p:nvPr/>
          </p:nvSpPr>
          <p:spPr>
            <a:xfrm>
              <a:off x="11393300" y="5206725"/>
              <a:ext cx="16800" cy="55350"/>
            </a:xfrm>
            <a:custGeom>
              <a:rect b="b" l="l" r="r" t="t"/>
              <a:pathLst>
                <a:path extrusionOk="0" h="2214" w="672">
                  <a:moveTo>
                    <a:pt x="437" y="1"/>
                  </a:moveTo>
                  <a:lnTo>
                    <a:pt x="1" y="2160"/>
                  </a:lnTo>
                  <a:lnTo>
                    <a:pt x="224" y="2213"/>
                  </a:lnTo>
                  <a:lnTo>
                    <a:pt x="671" y="43"/>
                  </a:lnTo>
                  <a:lnTo>
                    <a:pt x="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8"/>
            <p:cNvSpPr/>
            <p:nvPr/>
          </p:nvSpPr>
          <p:spPr>
            <a:xfrm>
              <a:off x="11482675" y="5210725"/>
              <a:ext cx="10125" cy="55600"/>
            </a:xfrm>
            <a:custGeom>
              <a:rect b="b" l="l" r="r" t="t"/>
              <a:pathLst>
                <a:path extrusionOk="0" h="2224" w="405">
                  <a:moveTo>
                    <a:pt x="234" y="0"/>
                  </a:moveTo>
                  <a:lnTo>
                    <a:pt x="0" y="22"/>
                  </a:lnTo>
                  <a:lnTo>
                    <a:pt x="170" y="2223"/>
                  </a:lnTo>
                  <a:lnTo>
                    <a:pt x="404" y="2202"/>
                  </a:lnTo>
                  <a:lnTo>
                    <a:pt x="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8"/>
            <p:cNvSpPr/>
            <p:nvPr/>
          </p:nvSpPr>
          <p:spPr>
            <a:xfrm>
              <a:off x="11769850" y="5206475"/>
              <a:ext cx="13325" cy="55325"/>
            </a:xfrm>
            <a:custGeom>
              <a:rect b="b" l="l" r="r" t="t"/>
              <a:pathLst>
                <a:path extrusionOk="0" h="2213" w="533">
                  <a:moveTo>
                    <a:pt x="235" y="0"/>
                  </a:moveTo>
                  <a:lnTo>
                    <a:pt x="1" y="32"/>
                  </a:lnTo>
                  <a:lnTo>
                    <a:pt x="309" y="2213"/>
                  </a:lnTo>
                  <a:lnTo>
                    <a:pt x="533" y="2181"/>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8"/>
            <p:cNvSpPr/>
            <p:nvPr/>
          </p:nvSpPr>
          <p:spPr>
            <a:xfrm>
              <a:off x="11732100" y="5210975"/>
              <a:ext cx="6150" cy="55350"/>
            </a:xfrm>
            <a:custGeom>
              <a:rect b="b" l="l" r="r" t="t"/>
              <a:pathLst>
                <a:path extrusionOk="0" h="2214" w="246">
                  <a:moveTo>
                    <a:pt x="1" y="1"/>
                  </a:moveTo>
                  <a:lnTo>
                    <a:pt x="11" y="2213"/>
                  </a:lnTo>
                  <a:lnTo>
                    <a:pt x="245" y="2213"/>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8"/>
            <p:cNvSpPr/>
            <p:nvPr/>
          </p:nvSpPr>
          <p:spPr>
            <a:xfrm>
              <a:off x="11809475" y="5197700"/>
              <a:ext cx="21050" cy="54800"/>
            </a:xfrm>
            <a:custGeom>
              <a:rect b="b" l="l" r="r" t="t"/>
              <a:pathLst>
                <a:path extrusionOk="0" h="2192" w="842">
                  <a:moveTo>
                    <a:pt x="224" y="0"/>
                  </a:moveTo>
                  <a:lnTo>
                    <a:pt x="1" y="64"/>
                  </a:lnTo>
                  <a:lnTo>
                    <a:pt x="618" y="2191"/>
                  </a:lnTo>
                  <a:lnTo>
                    <a:pt x="841" y="2117"/>
                  </a:lnTo>
                  <a:lnTo>
                    <a:pt x="2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8"/>
            <p:cNvSpPr/>
            <p:nvPr/>
          </p:nvSpPr>
          <p:spPr>
            <a:xfrm>
              <a:off x="11595150" y="3254300"/>
              <a:ext cx="7200" cy="73950"/>
            </a:xfrm>
            <a:custGeom>
              <a:rect b="b" l="l" r="r" t="t"/>
              <a:pathLst>
                <a:path extrusionOk="0" h="2958" w="288">
                  <a:moveTo>
                    <a:pt x="234" y="1"/>
                  </a:moveTo>
                  <a:lnTo>
                    <a:pt x="0" y="11"/>
                  </a:lnTo>
                  <a:lnTo>
                    <a:pt x="54" y="2958"/>
                  </a:lnTo>
                  <a:lnTo>
                    <a:pt x="288" y="2947"/>
                  </a:lnTo>
                  <a:lnTo>
                    <a:pt x="234" y="1"/>
                  </a:lnTo>
                  <a:close/>
                </a:path>
              </a:pathLst>
            </a:custGeom>
            <a:solidFill>
              <a:srgbClr val="0C0D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8"/>
            <p:cNvSpPr/>
            <p:nvPr/>
          </p:nvSpPr>
          <p:spPr>
            <a:xfrm>
              <a:off x="11138025" y="3826300"/>
              <a:ext cx="909225" cy="158875"/>
            </a:xfrm>
            <a:custGeom>
              <a:rect b="b" l="l" r="r" t="t"/>
              <a:pathLst>
                <a:path extrusionOk="0" h="6355" w="36369">
                  <a:moveTo>
                    <a:pt x="1351" y="1"/>
                  </a:moveTo>
                  <a:cubicBezTo>
                    <a:pt x="894" y="958"/>
                    <a:pt x="437" y="1979"/>
                    <a:pt x="0" y="3064"/>
                  </a:cubicBezTo>
                  <a:cubicBezTo>
                    <a:pt x="54" y="3096"/>
                    <a:pt x="117" y="3139"/>
                    <a:pt x="171" y="3171"/>
                  </a:cubicBezTo>
                  <a:cubicBezTo>
                    <a:pt x="2489" y="4500"/>
                    <a:pt x="5170" y="5149"/>
                    <a:pt x="7797" y="5553"/>
                  </a:cubicBezTo>
                  <a:cubicBezTo>
                    <a:pt x="9084" y="5755"/>
                    <a:pt x="10393" y="5883"/>
                    <a:pt x="11691" y="6011"/>
                  </a:cubicBezTo>
                  <a:cubicBezTo>
                    <a:pt x="13137" y="6149"/>
                    <a:pt x="14584" y="6255"/>
                    <a:pt x="16030" y="6309"/>
                  </a:cubicBezTo>
                  <a:cubicBezTo>
                    <a:pt x="16780" y="6339"/>
                    <a:pt x="17530" y="6355"/>
                    <a:pt x="18280" y="6355"/>
                  </a:cubicBezTo>
                  <a:cubicBezTo>
                    <a:pt x="20395" y="6355"/>
                    <a:pt x="22510" y="6233"/>
                    <a:pt x="24614" y="5990"/>
                  </a:cubicBezTo>
                  <a:cubicBezTo>
                    <a:pt x="27423" y="5670"/>
                    <a:pt x="30188" y="5053"/>
                    <a:pt x="32879" y="4149"/>
                  </a:cubicBezTo>
                  <a:cubicBezTo>
                    <a:pt x="34060" y="3745"/>
                    <a:pt x="35230" y="3277"/>
                    <a:pt x="36368" y="2745"/>
                  </a:cubicBezTo>
                  <a:cubicBezTo>
                    <a:pt x="35985" y="1830"/>
                    <a:pt x="35592" y="948"/>
                    <a:pt x="35198" y="128"/>
                  </a:cubicBezTo>
                  <a:cubicBezTo>
                    <a:pt x="34422" y="426"/>
                    <a:pt x="33635" y="703"/>
                    <a:pt x="32837" y="958"/>
                  </a:cubicBezTo>
                  <a:cubicBezTo>
                    <a:pt x="30071" y="1873"/>
                    <a:pt x="27221" y="2479"/>
                    <a:pt x="24327" y="2788"/>
                  </a:cubicBezTo>
                  <a:cubicBezTo>
                    <a:pt x="22498" y="2977"/>
                    <a:pt x="20662" y="3073"/>
                    <a:pt x="18824" y="3073"/>
                  </a:cubicBezTo>
                  <a:cubicBezTo>
                    <a:pt x="17563" y="3073"/>
                    <a:pt x="16301" y="3028"/>
                    <a:pt x="15041" y="2937"/>
                  </a:cubicBezTo>
                  <a:cubicBezTo>
                    <a:pt x="12180" y="2745"/>
                    <a:pt x="9297" y="2394"/>
                    <a:pt x="6510" y="1724"/>
                  </a:cubicBezTo>
                  <a:cubicBezTo>
                    <a:pt x="4745" y="1288"/>
                    <a:pt x="3021" y="714"/>
                    <a:pt x="1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8"/>
            <p:cNvSpPr/>
            <p:nvPr/>
          </p:nvSpPr>
          <p:spPr>
            <a:xfrm>
              <a:off x="11134300" y="3822850"/>
              <a:ext cx="916675" cy="165175"/>
            </a:xfrm>
            <a:custGeom>
              <a:rect b="b" l="l" r="r" t="t"/>
              <a:pathLst>
                <a:path extrusionOk="0" h="6607" w="36667">
                  <a:moveTo>
                    <a:pt x="1554" y="298"/>
                  </a:moveTo>
                  <a:cubicBezTo>
                    <a:pt x="3192" y="990"/>
                    <a:pt x="4894" y="1554"/>
                    <a:pt x="6617" y="1968"/>
                  </a:cubicBezTo>
                  <a:cubicBezTo>
                    <a:pt x="9095" y="2575"/>
                    <a:pt x="11893" y="2968"/>
                    <a:pt x="15180" y="3192"/>
                  </a:cubicBezTo>
                  <a:cubicBezTo>
                    <a:pt x="16439" y="3283"/>
                    <a:pt x="17703" y="3328"/>
                    <a:pt x="18967" y="3328"/>
                  </a:cubicBezTo>
                  <a:cubicBezTo>
                    <a:pt x="20809" y="3328"/>
                    <a:pt x="22651" y="3232"/>
                    <a:pt x="24487" y="3043"/>
                  </a:cubicBezTo>
                  <a:cubicBezTo>
                    <a:pt x="27380" y="2734"/>
                    <a:pt x="30242" y="2117"/>
                    <a:pt x="33018" y="1213"/>
                  </a:cubicBezTo>
                  <a:cubicBezTo>
                    <a:pt x="33731" y="979"/>
                    <a:pt x="34475" y="713"/>
                    <a:pt x="35294" y="415"/>
                  </a:cubicBezTo>
                  <a:cubicBezTo>
                    <a:pt x="35666" y="1203"/>
                    <a:pt x="36028" y="2011"/>
                    <a:pt x="36358" y="2819"/>
                  </a:cubicBezTo>
                  <a:cubicBezTo>
                    <a:pt x="35262" y="3330"/>
                    <a:pt x="34135" y="3787"/>
                    <a:pt x="32986" y="4181"/>
                  </a:cubicBezTo>
                  <a:cubicBezTo>
                    <a:pt x="30305" y="5074"/>
                    <a:pt x="27550" y="5691"/>
                    <a:pt x="24742" y="6021"/>
                  </a:cubicBezTo>
                  <a:cubicBezTo>
                    <a:pt x="22651" y="6256"/>
                    <a:pt x="20548" y="6376"/>
                    <a:pt x="18441" y="6376"/>
                  </a:cubicBezTo>
                  <a:cubicBezTo>
                    <a:pt x="17688" y="6376"/>
                    <a:pt x="16934" y="6360"/>
                    <a:pt x="16179" y="6330"/>
                  </a:cubicBezTo>
                  <a:cubicBezTo>
                    <a:pt x="14786" y="6276"/>
                    <a:pt x="13329" y="6181"/>
                    <a:pt x="11850" y="6032"/>
                  </a:cubicBezTo>
                  <a:lnTo>
                    <a:pt x="11648" y="6010"/>
                  </a:lnTo>
                  <a:cubicBezTo>
                    <a:pt x="10435" y="5893"/>
                    <a:pt x="9180" y="5766"/>
                    <a:pt x="7957" y="5574"/>
                  </a:cubicBezTo>
                  <a:cubicBezTo>
                    <a:pt x="4681" y="5064"/>
                    <a:pt x="2341" y="4330"/>
                    <a:pt x="383" y="3202"/>
                  </a:cubicBezTo>
                  <a:lnTo>
                    <a:pt x="288" y="3149"/>
                  </a:lnTo>
                  <a:cubicBezTo>
                    <a:pt x="681" y="2192"/>
                    <a:pt x="1107" y="1224"/>
                    <a:pt x="1554" y="298"/>
                  </a:cubicBezTo>
                  <a:close/>
                  <a:moveTo>
                    <a:pt x="1437" y="1"/>
                  </a:moveTo>
                  <a:lnTo>
                    <a:pt x="1394" y="96"/>
                  </a:lnTo>
                  <a:cubicBezTo>
                    <a:pt x="905" y="1096"/>
                    <a:pt x="447" y="2128"/>
                    <a:pt x="32" y="3160"/>
                  </a:cubicBezTo>
                  <a:lnTo>
                    <a:pt x="1" y="3255"/>
                  </a:lnTo>
                  <a:lnTo>
                    <a:pt x="266" y="3415"/>
                  </a:lnTo>
                  <a:cubicBezTo>
                    <a:pt x="2256" y="4553"/>
                    <a:pt x="4617" y="5287"/>
                    <a:pt x="7925" y="5808"/>
                  </a:cubicBezTo>
                  <a:cubicBezTo>
                    <a:pt x="9159" y="6000"/>
                    <a:pt x="10414" y="6128"/>
                    <a:pt x="11627" y="6245"/>
                  </a:cubicBezTo>
                  <a:lnTo>
                    <a:pt x="11829" y="6266"/>
                  </a:lnTo>
                  <a:cubicBezTo>
                    <a:pt x="13318" y="6415"/>
                    <a:pt x="14775" y="6510"/>
                    <a:pt x="16179" y="6564"/>
                  </a:cubicBezTo>
                  <a:cubicBezTo>
                    <a:pt x="16956" y="6596"/>
                    <a:pt x="17722" y="6606"/>
                    <a:pt x="18488" y="6606"/>
                  </a:cubicBezTo>
                  <a:cubicBezTo>
                    <a:pt x="18569" y="6607"/>
                    <a:pt x="18650" y="6607"/>
                    <a:pt x="18731" y="6607"/>
                  </a:cubicBezTo>
                  <a:cubicBezTo>
                    <a:pt x="20755" y="6607"/>
                    <a:pt x="22770" y="6480"/>
                    <a:pt x="24774" y="6245"/>
                  </a:cubicBezTo>
                  <a:cubicBezTo>
                    <a:pt x="27593" y="5915"/>
                    <a:pt x="30369" y="5298"/>
                    <a:pt x="33060" y="4394"/>
                  </a:cubicBezTo>
                  <a:cubicBezTo>
                    <a:pt x="34252" y="3989"/>
                    <a:pt x="35422" y="3521"/>
                    <a:pt x="36560" y="2990"/>
                  </a:cubicBezTo>
                  <a:lnTo>
                    <a:pt x="36666" y="2936"/>
                  </a:lnTo>
                  <a:lnTo>
                    <a:pt x="36624" y="2841"/>
                  </a:lnTo>
                  <a:cubicBezTo>
                    <a:pt x="36251" y="1947"/>
                    <a:pt x="35858" y="1064"/>
                    <a:pt x="35454" y="213"/>
                  </a:cubicBezTo>
                  <a:lnTo>
                    <a:pt x="35401" y="118"/>
                  </a:lnTo>
                  <a:lnTo>
                    <a:pt x="35305" y="160"/>
                  </a:lnTo>
                  <a:cubicBezTo>
                    <a:pt x="34454" y="469"/>
                    <a:pt x="33688" y="745"/>
                    <a:pt x="32943" y="990"/>
                  </a:cubicBezTo>
                  <a:cubicBezTo>
                    <a:pt x="30188" y="1894"/>
                    <a:pt x="27338" y="2500"/>
                    <a:pt x="24455" y="2819"/>
                  </a:cubicBezTo>
                  <a:cubicBezTo>
                    <a:pt x="22636" y="3001"/>
                    <a:pt x="20813" y="3094"/>
                    <a:pt x="18991" y="3094"/>
                  </a:cubicBezTo>
                  <a:cubicBezTo>
                    <a:pt x="17723" y="3094"/>
                    <a:pt x="16456" y="3049"/>
                    <a:pt x="15190" y="2958"/>
                  </a:cubicBezTo>
                  <a:cubicBezTo>
                    <a:pt x="11925" y="2734"/>
                    <a:pt x="9138" y="2341"/>
                    <a:pt x="6681" y="1745"/>
                  </a:cubicBezTo>
                  <a:cubicBezTo>
                    <a:pt x="4925" y="1320"/>
                    <a:pt x="3202" y="745"/>
                    <a:pt x="1543" y="43"/>
                  </a:cubicBezTo>
                  <a:lnTo>
                    <a:pt x="1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8"/>
            <p:cNvSpPr/>
            <p:nvPr/>
          </p:nvSpPr>
          <p:spPr>
            <a:xfrm>
              <a:off x="11537975" y="3965650"/>
              <a:ext cx="121825" cy="121825"/>
            </a:xfrm>
            <a:custGeom>
              <a:rect b="b" l="l" r="r" t="t"/>
              <a:pathLst>
                <a:path extrusionOk="0" h="4873" w="4873">
                  <a:moveTo>
                    <a:pt x="2436" y="1"/>
                  </a:moveTo>
                  <a:cubicBezTo>
                    <a:pt x="1085" y="1"/>
                    <a:pt x="1" y="1086"/>
                    <a:pt x="1" y="2437"/>
                  </a:cubicBezTo>
                  <a:cubicBezTo>
                    <a:pt x="1" y="3787"/>
                    <a:pt x="1085" y="4872"/>
                    <a:pt x="2436" y="4872"/>
                  </a:cubicBezTo>
                  <a:cubicBezTo>
                    <a:pt x="3787" y="4872"/>
                    <a:pt x="4872" y="3787"/>
                    <a:pt x="4872" y="2437"/>
                  </a:cubicBezTo>
                  <a:cubicBezTo>
                    <a:pt x="4872" y="1086"/>
                    <a:pt x="3787" y="1"/>
                    <a:pt x="24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8"/>
            <p:cNvSpPr/>
            <p:nvPr/>
          </p:nvSpPr>
          <p:spPr>
            <a:xfrm>
              <a:off x="11511125" y="3960825"/>
              <a:ext cx="153450" cy="131425"/>
            </a:xfrm>
            <a:custGeom>
              <a:rect b="b" l="l" r="r" t="t"/>
              <a:pathLst>
                <a:path extrusionOk="0" h="5257" w="6138">
                  <a:moveTo>
                    <a:pt x="3510" y="374"/>
                  </a:moveTo>
                  <a:cubicBezTo>
                    <a:pt x="4755" y="374"/>
                    <a:pt x="5776" y="1385"/>
                    <a:pt x="5776" y="2630"/>
                  </a:cubicBezTo>
                  <a:cubicBezTo>
                    <a:pt x="5776" y="3998"/>
                    <a:pt x="4660" y="4903"/>
                    <a:pt x="3497" y="4903"/>
                  </a:cubicBezTo>
                  <a:cubicBezTo>
                    <a:pt x="2941" y="4903"/>
                    <a:pt x="2375" y="4696"/>
                    <a:pt x="1915" y="4236"/>
                  </a:cubicBezTo>
                  <a:cubicBezTo>
                    <a:pt x="489" y="2810"/>
                    <a:pt x="1500" y="374"/>
                    <a:pt x="3510" y="374"/>
                  </a:cubicBezTo>
                  <a:close/>
                  <a:moveTo>
                    <a:pt x="3498" y="0"/>
                  </a:moveTo>
                  <a:cubicBezTo>
                    <a:pt x="2852" y="0"/>
                    <a:pt x="2194" y="241"/>
                    <a:pt x="1660" y="779"/>
                  </a:cubicBezTo>
                  <a:cubicBezTo>
                    <a:pt x="0" y="2427"/>
                    <a:pt x="1170" y="5257"/>
                    <a:pt x="3510" y="5257"/>
                  </a:cubicBezTo>
                  <a:cubicBezTo>
                    <a:pt x="4957" y="5257"/>
                    <a:pt x="6138" y="4076"/>
                    <a:pt x="6138" y="2630"/>
                  </a:cubicBezTo>
                  <a:cubicBezTo>
                    <a:pt x="6138" y="1048"/>
                    <a:pt x="4845" y="0"/>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8"/>
            <p:cNvSpPr/>
            <p:nvPr/>
          </p:nvSpPr>
          <p:spPr>
            <a:xfrm>
              <a:off x="10753750" y="2693450"/>
              <a:ext cx="636925" cy="1155350"/>
            </a:xfrm>
            <a:custGeom>
              <a:rect b="b" l="l" r="r" t="t"/>
              <a:pathLst>
                <a:path extrusionOk="0" h="46214" w="25477">
                  <a:moveTo>
                    <a:pt x="25477" y="1"/>
                  </a:moveTo>
                  <a:lnTo>
                    <a:pt x="25477" y="1"/>
                  </a:lnTo>
                  <a:cubicBezTo>
                    <a:pt x="17190" y="6447"/>
                    <a:pt x="12765" y="13340"/>
                    <a:pt x="10489" y="17658"/>
                  </a:cubicBezTo>
                  <a:cubicBezTo>
                    <a:pt x="8989" y="20488"/>
                    <a:pt x="1" y="37475"/>
                    <a:pt x="6490" y="45208"/>
                  </a:cubicBezTo>
                  <a:cubicBezTo>
                    <a:pt x="6490" y="45208"/>
                    <a:pt x="7554" y="46213"/>
                    <a:pt x="9305" y="46213"/>
                  </a:cubicBezTo>
                  <a:cubicBezTo>
                    <a:pt x="11243" y="46213"/>
                    <a:pt x="14020" y="44984"/>
                    <a:pt x="17127" y="39805"/>
                  </a:cubicBezTo>
                  <a:cubicBezTo>
                    <a:pt x="22211" y="31306"/>
                    <a:pt x="25477" y="2"/>
                    <a:pt x="25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8"/>
            <p:cNvSpPr/>
            <p:nvPr/>
          </p:nvSpPr>
          <p:spPr>
            <a:xfrm>
              <a:off x="11806825" y="2693450"/>
              <a:ext cx="636925" cy="1155350"/>
            </a:xfrm>
            <a:custGeom>
              <a:rect b="b" l="l" r="r" t="t"/>
              <a:pathLst>
                <a:path extrusionOk="0" h="46214" w="25477">
                  <a:moveTo>
                    <a:pt x="1" y="1"/>
                  </a:moveTo>
                  <a:cubicBezTo>
                    <a:pt x="1" y="2"/>
                    <a:pt x="3266" y="31306"/>
                    <a:pt x="8351" y="39805"/>
                  </a:cubicBezTo>
                  <a:cubicBezTo>
                    <a:pt x="11457" y="44984"/>
                    <a:pt x="14234" y="46213"/>
                    <a:pt x="16172" y="46213"/>
                  </a:cubicBezTo>
                  <a:cubicBezTo>
                    <a:pt x="17923" y="46213"/>
                    <a:pt x="18988" y="45208"/>
                    <a:pt x="18988" y="45208"/>
                  </a:cubicBezTo>
                  <a:cubicBezTo>
                    <a:pt x="25476" y="37475"/>
                    <a:pt x="16488" y="20488"/>
                    <a:pt x="14988" y="17658"/>
                  </a:cubicBezTo>
                  <a:cubicBezTo>
                    <a:pt x="12712" y="13340"/>
                    <a:pt x="8287" y="644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8"/>
            <p:cNvSpPr/>
            <p:nvPr/>
          </p:nvSpPr>
          <p:spPr>
            <a:xfrm>
              <a:off x="10988050" y="2634150"/>
              <a:ext cx="1225925" cy="1192025"/>
            </a:xfrm>
            <a:custGeom>
              <a:rect b="b" l="l" r="r" t="t"/>
              <a:pathLst>
                <a:path extrusionOk="0" h="47681" w="49037">
                  <a:moveTo>
                    <a:pt x="24774" y="1"/>
                  </a:moveTo>
                  <a:cubicBezTo>
                    <a:pt x="13137" y="1"/>
                    <a:pt x="12169" y="6458"/>
                    <a:pt x="6797" y="24519"/>
                  </a:cubicBezTo>
                  <a:cubicBezTo>
                    <a:pt x="0" y="47357"/>
                    <a:pt x="8435" y="47623"/>
                    <a:pt x="24518" y="47676"/>
                  </a:cubicBezTo>
                  <a:cubicBezTo>
                    <a:pt x="25125" y="47679"/>
                    <a:pt x="25728" y="47681"/>
                    <a:pt x="26324" y="47681"/>
                  </a:cubicBezTo>
                  <a:cubicBezTo>
                    <a:pt x="39063" y="47681"/>
                    <a:pt x="49037" y="46682"/>
                    <a:pt x="41538" y="25221"/>
                  </a:cubicBezTo>
                  <a:cubicBezTo>
                    <a:pt x="36932" y="12074"/>
                    <a:pt x="37815" y="1"/>
                    <a:pt x="247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8"/>
            <p:cNvSpPr/>
            <p:nvPr/>
          </p:nvSpPr>
          <p:spPr>
            <a:xfrm>
              <a:off x="11076325" y="2631500"/>
              <a:ext cx="1037925" cy="1197750"/>
            </a:xfrm>
            <a:custGeom>
              <a:rect b="b" l="l" r="r" t="t"/>
              <a:pathLst>
                <a:path extrusionOk="0" h="47910" w="41517">
                  <a:moveTo>
                    <a:pt x="21243" y="235"/>
                  </a:moveTo>
                  <a:cubicBezTo>
                    <a:pt x="31146" y="235"/>
                    <a:pt x="32986" y="7383"/>
                    <a:pt x="35316" y="16445"/>
                  </a:cubicBezTo>
                  <a:cubicBezTo>
                    <a:pt x="36050" y="19317"/>
                    <a:pt x="36815" y="22285"/>
                    <a:pt x="37890" y="25359"/>
                  </a:cubicBezTo>
                  <a:cubicBezTo>
                    <a:pt x="40953" y="34135"/>
                    <a:pt x="41283" y="40038"/>
                    <a:pt x="38868" y="43421"/>
                  </a:cubicBezTo>
                  <a:cubicBezTo>
                    <a:pt x="36061" y="47359"/>
                    <a:pt x="29779" y="47670"/>
                    <a:pt x="22879" y="47670"/>
                  </a:cubicBezTo>
                  <a:cubicBezTo>
                    <a:pt x="22250" y="47670"/>
                    <a:pt x="21615" y="47668"/>
                    <a:pt x="20977" y="47665"/>
                  </a:cubicBezTo>
                  <a:cubicBezTo>
                    <a:pt x="12414" y="47633"/>
                    <a:pt x="5638" y="47612"/>
                    <a:pt x="2692" y="43644"/>
                  </a:cubicBezTo>
                  <a:cubicBezTo>
                    <a:pt x="235" y="40347"/>
                    <a:pt x="447" y="34486"/>
                    <a:pt x="3373" y="24657"/>
                  </a:cubicBezTo>
                  <a:cubicBezTo>
                    <a:pt x="3777" y="23328"/>
                    <a:pt x="4149" y="22051"/>
                    <a:pt x="4500" y="20839"/>
                  </a:cubicBezTo>
                  <a:cubicBezTo>
                    <a:pt x="8904" y="5840"/>
                    <a:pt x="10553" y="235"/>
                    <a:pt x="21243" y="235"/>
                  </a:cubicBezTo>
                  <a:close/>
                  <a:moveTo>
                    <a:pt x="21243" y="1"/>
                  </a:moveTo>
                  <a:cubicBezTo>
                    <a:pt x="10382" y="1"/>
                    <a:pt x="8723" y="5649"/>
                    <a:pt x="4277" y="20775"/>
                  </a:cubicBezTo>
                  <a:cubicBezTo>
                    <a:pt x="3926" y="21987"/>
                    <a:pt x="3553" y="23253"/>
                    <a:pt x="3149" y="24593"/>
                  </a:cubicBezTo>
                  <a:cubicBezTo>
                    <a:pt x="203" y="34497"/>
                    <a:pt x="1" y="40421"/>
                    <a:pt x="2500" y="43783"/>
                  </a:cubicBezTo>
                  <a:cubicBezTo>
                    <a:pt x="5521" y="47857"/>
                    <a:pt x="12350" y="47878"/>
                    <a:pt x="20977" y="47910"/>
                  </a:cubicBezTo>
                  <a:lnTo>
                    <a:pt x="22753" y="47910"/>
                  </a:lnTo>
                  <a:cubicBezTo>
                    <a:pt x="29763" y="47910"/>
                    <a:pt x="36177" y="47612"/>
                    <a:pt x="39060" y="43559"/>
                  </a:cubicBezTo>
                  <a:cubicBezTo>
                    <a:pt x="41517" y="40113"/>
                    <a:pt x="41208" y="34135"/>
                    <a:pt x="38113" y="25285"/>
                  </a:cubicBezTo>
                  <a:cubicBezTo>
                    <a:pt x="37039" y="22211"/>
                    <a:pt x="36273" y="19254"/>
                    <a:pt x="35539" y="16392"/>
                  </a:cubicBezTo>
                  <a:cubicBezTo>
                    <a:pt x="33178" y="7234"/>
                    <a:pt x="31316" y="1"/>
                    <a:pt x="212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8"/>
            <p:cNvSpPr/>
            <p:nvPr/>
          </p:nvSpPr>
          <p:spPr>
            <a:xfrm>
              <a:off x="10987775" y="2634425"/>
              <a:ext cx="1226200" cy="1191750"/>
            </a:xfrm>
            <a:custGeom>
              <a:rect b="b" l="l" r="r" t="t"/>
              <a:pathLst>
                <a:path extrusionOk="0" h="47670" w="49048">
                  <a:moveTo>
                    <a:pt x="24785" y="1"/>
                  </a:moveTo>
                  <a:cubicBezTo>
                    <a:pt x="23062" y="1"/>
                    <a:pt x="21572" y="139"/>
                    <a:pt x="20275" y="437"/>
                  </a:cubicBezTo>
                  <a:cubicBezTo>
                    <a:pt x="21243" y="2745"/>
                    <a:pt x="21849" y="5181"/>
                    <a:pt x="22072" y="7670"/>
                  </a:cubicBezTo>
                  <a:cubicBezTo>
                    <a:pt x="22189" y="9031"/>
                    <a:pt x="22157" y="10393"/>
                    <a:pt x="21977" y="11754"/>
                  </a:cubicBezTo>
                  <a:cubicBezTo>
                    <a:pt x="21817" y="12946"/>
                    <a:pt x="21551" y="14148"/>
                    <a:pt x="21072" y="15265"/>
                  </a:cubicBezTo>
                  <a:cubicBezTo>
                    <a:pt x="20275" y="17105"/>
                    <a:pt x="18839" y="18594"/>
                    <a:pt x="16967" y="19349"/>
                  </a:cubicBezTo>
                  <a:cubicBezTo>
                    <a:pt x="16003" y="19748"/>
                    <a:pt x="14984" y="19945"/>
                    <a:pt x="13968" y="19945"/>
                  </a:cubicBezTo>
                  <a:cubicBezTo>
                    <a:pt x="12840" y="19945"/>
                    <a:pt x="11715" y="19703"/>
                    <a:pt x="10669" y="19222"/>
                  </a:cubicBezTo>
                  <a:cubicBezTo>
                    <a:pt x="9967" y="18881"/>
                    <a:pt x="9319" y="18456"/>
                    <a:pt x="8734" y="17956"/>
                  </a:cubicBezTo>
                  <a:cubicBezTo>
                    <a:pt x="8138" y="19945"/>
                    <a:pt x="7510" y="22126"/>
                    <a:pt x="6798" y="24508"/>
                  </a:cubicBezTo>
                  <a:cubicBezTo>
                    <a:pt x="1" y="47346"/>
                    <a:pt x="8436" y="47612"/>
                    <a:pt x="24519" y="47665"/>
                  </a:cubicBezTo>
                  <a:cubicBezTo>
                    <a:pt x="25126" y="47668"/>
                    <a:pt x="25729" y="47670"/>
                    <a:pt x="26325" y="47670"/>
                  </a:cubicBezTo>
                  <a:cubicBezTo>
                    <a:pt x="39074" y="47670"/>
                    <a:pt x="49048" y="46671"/>
                    <a:pt x="41549" y="25210"/>
                  </a:cubicBezTo>
                  <a:cubicBezTo>
                    <a:pt x="40889" y="23328"/>
                    <a:pt x="40336" y="21466"/>
                    <a:pt x="39847" y="19668"/>
                  </a:cubicBezTo>
                  <a:cubicBezTo>
                    <a:pt x="38900" y="19945"/>
                    <a:pt x="37911" y="20115"/>
                    <a:pt x="36922" y="20179"/>
                  </a:cubicBezTo>
                  <a:cubicBezTo>
                    <a:pt x="36695" y="20192"/>
                    <a:pt x="36467" y="20198"/>
                    <a:pt x="36239" y="20198"/>
                  </a:cubicBezTo>
                  <a:cubicBezTo>
                    <a:pt x="34565" y="20198"/>
                    <a:pt x="32879" y="19849"/>
                    <a:pt x="31390" y="19062"/>
                  </a:cubicBezTo>
                  <a:cubicBezTo>
                    <a:pt x="30529" y="18605"/>
                    <a:pt x="29752" y="18009"/>
                    <a:pt x="29082" y="17307"/>
                  </a:cubicBezTo>
                  <a:cubicBezTo>
                    <a:pt x="28338" y="16488"/>
                    <a:pt x="27721" y="15563"/>
                    <a:pt x="27253" y="14563"/>
                  </a:cubicBezTo>
                  <a:cubicBezTo>
                    <a:pt x="26178" y="12318"/>
                    <a:pt x="25678" y="9850"/>
                    <a:pt x="25497" y="7383"/>
                  </a:cubicBezTo>
                  <a:cubicBezTo>
                    <a:pt x="25327" y="4915"/>
                    <a:pt x="25476" y="2458"/>
                    <a:pt x="25753" y="22"/>
                  </a:cubicBezTo>
                  <a:cubicBezTo>
                    <a:pt x="25434" y="1"/>
                    <a:pt x="25115" y="1"/>
                    <a:pt x="24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8"/>
            <p:cNvSpPr/>
            <p:nvPr/>
          </p:nvSpPr>
          <p:spPr>
            <a:xfrm>
              <a:off x="11076325" y="2631225"/>
              <a:ext cx="1037925" cy="1198025"/>
            </a:xfrm>
            <a:custGeom>
              <a:rect b="b" l="l" r="r" t="t"/>
              <a:pathLst>
                <a:path extrusionOk="0" h="47921" w="41517">
                  <a:moveTo>
                    <a:pt x="20951" y="243"/>
                  </a:moveTo>
                  <a:cubicBezTo>
                    <a:pt x="21048" y="243"/>
                    <a:pt x="21145" y="244"/>
                    <a:pt x="21243" y="246"/>
                  </a:cubicBezTo>
                  <a:cubicBezTo>
                    <a:pt x="21509" y="246"/>
                    <a:pt x="21785" y="256"/>
                    <a:pt x="22083" y="267"/>
                  </a:cubicBezTo>
                  <a:cubicBezTo>
                    <a:pt x="21775" y="3054"/>
                    <a:pt x="21700" y="5362"/>
                    <a:pt x="21849" y="7521"/>
                  </a:cubicBezTo>
                  <a:cubicBezTo>
                    <a:pt x="22051" y="10340"/>
                    <a:pt x="22626" y="12702"/>
                    <a:pt x="23615" y="14744"/>
                  </a:cubicBezTo>
                  <a:cubicBezTo>
                    <a:pt x="24083" y="15754"/>
                    <a:pt x="24710" y="16690"/>
                    <a:pt x="25455" y="17510"/>
                  </a:cubicBezTo>
                  <a:cubicBezTo>
                    <a:pt x="26136" y="18233"/>
                    <a:pt x="26923" y="18839"/>
                    <a:pt x="27806" y="19297"/>
                  </a:cubicBezTo>
                  <a:cubicBezTo>
                    <a:pt x="29233" y="20057"/>
                    <a:pt x="30917" y="20445"/>
                    <a:pt x="32682" y="20445"/>
                  </a:cubicBezTo>
                  <a:cubicBezTo>
                    <a:pt x="32917" y="20445"/>
                    <a:pt x="33153" y="20438"/>
                    <a:pt x="33390" y="20424"/>
                  </a:cubicBezTo>
                  <a:cubicBezTo>
                    <a:pt x="34348" y="20360"/>
                    <a:pt x="35305" y="20201"/>
                    <a:pt x="36230" y="19935"/>
                  </a:cubicBezTo>
                  <a:cubicBezTo>
                    <a:pt x="36794" y="22030"/>
                    <a:pt x="37326" y="23764"/>
                    <a:pt x="37890" y="25370"/>
                  </a:cubicBezTo>
                  <a:cubicBezTo>
                    <a:pt x="40953" y="34146"/>
                    <a:pt x="41283" y="40049"/>
                    <a:pt x="38868" y="43432"/>
                  </a:cubicBezTo>
                  <a:cubicBezTo>
                    <a:pt x="36061" y="47370"/>
                    <a:pt x="29779" y="47681"/>
                    <a:pt x="22879" y="47681"/>
                  </a:cubicBezTo>
                  <a:cubicBezTo>
                    <a:pt x="22250" y="47681"/>
                    <a:pt x="21615" y="47679"/>
                    <a:pt x="20977" y="47676"/>
                  </a:cubicBezTo>
                  <a:cubicBezTo>
                    <a:pt x="12414" y="47644"/>
                    <a:pt x="5638" y="47623"/>
                    <a:pt x="2692" y="43655"/>
                  </a:cubicBezTo>
                  <a:cubicBezTo>
                    <a:pt x="235" y="40358"/>
                    <a:pt x="447" y="34497"/>
                    <a:pt x="3373" y="24668"/>
                  </a:cubicBezTo>
                  <a:cubicBezTo>
                    <a:pt x="3777" y="23328"/>
                    <a:pt x="4149" y="22062"/>
                    <a:pt x="4500" y="20850"/>
                  </a:cubicBezTo>
                  <a:cubicBezTo>
                    <a:pt x="4766" y="19956"/>
                    <a:pt x="5011" y="19105"/>
                    <a:pt x="5255" y="18286"/>
                  </a:cubicBezTo>
                  <a:cubicBezTo>
                    <a:pt x="5808" y="18754"/>
                    <a:pt x="6425" y="19148"/>
                    <a:pt x="7074" y="19467"/>
                  </a:cubicBezTo>
                  <a:cubicBezTo>
                    <a:pt x="8136" y="19953"/>
                    <a:pt x="9280" y="20198"/>
                    <a:pt x="10426" y="20198"/>
                  </a:cubicBezTo>
                  <a:cubicBezTo>
                    <a:pt x="11462" y="20198"/>
                    <a:pt x="12498" y="19998"/>
                    <a:pt x="13478" y="19594"/>
                  </a:cubicBezTo>
                  <a:cubicBezTo>
                    <a:pt x="15318" y="18850"/>
                    <a:pt x="16807" y="17371"/>
                    <a:pt x="17637" y="15446"/>
                  </a:cubicBezTo>
                  <a:cubicBezTo>
                    <a:pt x="18073" y="14446"/>
                    <a:pt x="18371" y="13319"/>
                    <a:pt x="18562" y="11904"/>
                  </a:cubicBezTo>
                  <a:cubicBezTo>
                    <a:pt x="18732" y="10542"/>
                    <a:pt x="18775" y="9159"/>
                    <a:pt x="18658" y="7798"/>
                  </a:cubicBezTo>
                  <a:cubicBezTo>
                    <a:pt x="18435" y="5341"/>
                    <a:pt x="17839" y="2937"/>
                    <a:pt x="16903" y="650"/>
                  </a:cubicBezTo>
                  <a:cubicBezTo>
                    <a:pt x="18233" y="382"/>
                    <a:pt x="19591" y="243"/>
                    <a:pt x="20951" y="243"/>
                  </a:cubicBezTo>
                  <a:close/>
                  <a:moveTo>
                    <a:pt x="21243" y="1"/>
                  </a:moveTo>
                  <a:cubicBezTo>
                    <a:pt x="19498" y="1"/>
                    <a:pt x="18009" y="150"/>
                    <a:pt x="16711" y="448"/>
                  </a:cubicBezTo>
                  <a:lnTo>
                    <a:pt x="16573" y="480"/>
                  </a:lnTo>
                  <a:lnTo>
                    <a:pt x="16626" y="607"/>
                  </a:lnTo>
                  <a:cubicBezTo>
                    <a:pt x="17594" y="2905"/>
                    <a:pt x="18190" y="5330"/>
                    <a:pt x="18424" y="7809"/>
                  </a:cubicBezTo>
                  <a:cubicBezTo>
                    <a:pt x="18530" y="9159"/>
                    <a:pt x="18498" y="10521"/>
                    <a:pt x="18328" y="11861"/>
                  </a:cubicBezTo>
                  <a:cubicBezTo>
                    <a:pt x="18137" y="13265"/>
                    <a:pt x="17850" y="14361"/>
                    <a:pt x="17424" y="15340"/>
                  </a:cubicBezTo>
                  <a:cubicBezTo>
                    <a:pt x="16605" y="17212"/>
                    <a:pt x="15180" y="18648"/>
                    <a:pt x="13382" y="19371"/>
                  </a:cubicBezTo>
                  <a:cubicBezTo>
                    <a:pt x="12434" y="19764"/>
                    <a:pt x="11432" y="19959"/>
                    <a:pt x="10430" y="19959"/>
                  </a:cubicBezTo>
                  <a:cubicBezTo>
                    <a:pt x="9319" y="19959"/>
                    <a:pt x="8210" y="19719"/>
                    <a:pt x="7181" y="19243"/>
                  </a:cubicBezTo>
                  <a:cubicBezTo>
                    <a:pt x="6489" y="18914"/>
                    <a:pt x="5851" y="18488"/>
                    <a:pt x="5266" y="17988"/>
                  </a:cubicBezTo>
                  <a:lnTo>
                    <a:pt x="5138" y="17882"/>
                  </a:lnTo>
                  <a:lnTo>
                    <a:pt x="5085" y="18052"/>
                  </a:lnTo>
                  <a:cubicBezTo>
                    <a:pt x="4830" y="18924"/>
                    <a:pt x="4564" y="19828"/>
                    <a:pt x="4277" y="20775"/>
                  </a:cubicBezTo>
                  <a:cubicBezTo>
                    <a:pt x="3926" y="21988"/>
                    <a:pt x="3553" y="23264"/>
                    <a:pt x="3149" y="24604"/>
                  </a:cubicBezTo>
                  <a:cubicBezTo>
                    <a:pt x="203" y="34508"/>
                    <a:pt x="1" y="40432"/>
                    <a:pt x="2500" y="43794"/>
                  </a:cubicBezTo>
                  <a:cubicBezTo>
                    <a:pt x="5521" y="47868"/>
                    <a:pt x="12350" y="47889"/>
                    <a:pt x="20977" y="47921"/>
                  </a:cubicBezTo>
                  <a:lnTo>
                    <a:pt x="22753" y="47921"/>
                  </a:lnTo>
                  <a:cubicBezTo>
                    <a:pt x="29763" y="47921"/>
                    <a:pt x="36177" y="47623"/>
                    <a:pt x="39060" y="43570"/>
                  </a:cubicBezTo>
                  <a:cubicBezTo>
                    <a:pt x="41517" y="40124"/>
                    <a:pt x="41208" y="34146"/>
                    <a:pt x="38113" y="25296"/>
                  </a:cubicBezTo>
                  <a:cubicBezTo>
                    <a:pt x="37539" y="23658"/>
                    <a:pt x="37007" y="21903"/>
                    <a:pt x="36422" y="19765"/>
                  </a:cubicBezTo>
                  <a:lnTo>
                    <a:pt x="36390" y="19648"/>
                  </a:lnTo>
                  <a:lnTo>
                    <a:pt x="36273" y="19679"/>
                  </a:lnTo>
                  <a:cubicBezTo>
                    <a:pt x="35337" y="19956"/>
                    <a:pt x="34358" y="20126"/>
                    <a:pt x="33380" y="20190"/>
                  </a:cubicBezTo>
                  <a:cubicBezTo>
                    <a:pt x="33146" y="20204"/>
                    <a:pt x="32913" y="20211"/>
                    <a:pt x="32682" y="20211"/>
                  </a:cubicBezTo>
                  <a:cubicBezTo>
                    <a:pt x="30952" y="20211"/>
                    <a:pt x="29320" y="19825"/>
                    <a:pt x="27912" y="19084"/>
                  </a:cubicBezTo>
                  <a:cubicBezTo>
                    <a:pt x="27061" y="18637"/>
                    <a:pt x="26285" y="18052"/>
                    <a:pt x="25636" y="17350"/>
                  </a:cubicBezTo>
                  <a:cubicBezTo>
                    <a:pt x="24891" y="16542"/>
                    <a:pt x="24285" y="15627"/>
                    <a:pt x="23817" y="14627"/>
                  </a:cubicBezTo>
                  <a:cubicBezTo>
                    <a:pt x="22849" y="12606"/>
                    <a:pt x="22275" y="10276"/>
                    <a:pt x="22083" y="7489"/>
                  </a:cubicBezTo>
                  <a:cubicBezTo>
                    <a:pt x="21924" y="5319"/>
                    <a:pt x="22009" y="2979"/>
                    <a:pt x="22328" y="150"/>
                  </a:cubicBezTo>
                  <a:lnTo>
                    <a:pt x="22338" y="33"/>
                  </a:lnTo>
                  <a:lnTo>
                    <a:pt x="22221" y="33"/>
                  </a:lnTo>
                  <a:cubicBezTo>
                    <a:pt x="21870" y="12"/>
                    <a:pt x="21551" y="1"/>
                    <a:pt x="2124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8"/>
            <p:cNvSpPr/>
            <p:nvPr/>
          </p:nvSpPr>
          <p:spPr>
            <a:xfrm>
              <a:off x="11375750" y="2947950"/>
              <a:ext cx="446000" cy="328175"/>
            </a:xfrm>
            <a:custGeom>
              <a:rect b="b" l="l" r="r" t="t"/>
              <a:pathLst>
                <a:path extrusionOk="0" h="13127" w="17840">
                  <a:moveTo>
                    <a:pt x="8925" y="1"/>
                  </a:moveTo>
                  <a:cubicBezTo>
                    <a:pt x="3990" y="1"/>
                    <a:pt x="1" y="2936"/>
                    <a:pt x="1" y="6564"/>
                  </a:cubicBezTo>
                  <a:cubicBezTo>
                    <a:pt x="1" y="10191"/>
                    <a:pt x="3990" y="13127"/>
                    <a:pt x="8925" y="13127"/>
                  </a:cubicBezTo>
                  <a:cubicBezTo>
                    <a:pt x="13850" y="13127"/>
                    <a:pt x="17839" y="10191"/>
                    <a:pt x="17839" y="6564"/>
                  </a:cubicBezTo>
                  <a:cubicBezTo>
                    <a:pt x="17839" y="2936"/>
                    <a:pt x="13850" y="1"/>
                    <a:pt x="8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8"/>
            <p:cNvSpPr/>
            <p:nvPr/>
          </p:nvSpPr>
          <p:spPr>
            <a:xfrm>
              <a:off x="11414050" y="3130375"/>
              <a:ext cx="141775" cy="152925"/>
            </a:xfrm>
            <a:custGeom>
              <a:rect b="b" l="l" r="r" t="t"/>
              <a:pathLst>
                <a:path extrusionOk="0" h="6117" w="5671">
                  <a:moveTo>
                    <a:pt x="2841" y="245"/>
                  </a:moveTo>
                  <a:cubicBezTo>
                    <a:pt x="4277" y="245"/>
                    <a:pt x="5436" y="1500"/>
                    <a:pt x="5436" y="3064"/>
                  </a:cubicBezTo>
                  <a:cubicBezTo>
                    <a:pt x="5436" y="4617"/>
                    <a:pt x="4277" y="5883"/>
                    <a:pt x="2841" y="5883"/>
                  </a:cubicBezTo>
                  <a:cubicBezTo>
                    <a:pt x="1405" y="5883"/>
                    <a:pt x="235" y="4617"/>
                    <a:pt x="235" y="3064"/>
                  </a:cubicBezTo>
                  <a:cubicBezTo>
                    <a:pt x="235" y="1511"/>
                    <a:pt x="1405" y="245"/>
                    <a:pt x="2841" y="245"/>
                  </a:cubicBezTo>
                  <a:close/>
                  <a:moveTo>
                    <a:pt x="2841" y="1"/>
                  </a:moveTo>
                  <a:cubicBezTo>
                    <a:pt x="1277" y="1"/>
                    <a:pt x="1" y="1362"/>
                    <a:pt x="1" y="3053"/>
                  </a:cubicBezTo>
                  <a:cubicBezTo>
                    <a:pt x="1" y="4745"/>
                    <a:pt x="1277" y="6117"/>
                    <a:pt x="2841" y="6117"/>
                  </a:cubicBezTo>
                  <a:cubicBezTo>
                    <a:pt x="4394" y="6117"/>
                    <a:pt x="5670" y="4745"/>
                    <a:pt x="5670" y="3053"/>
                  </a:cubicBezTo>
                  <a:cubicBezTo>
                    <a:pt x="5670" y="1362"/>
                    <a:pt x="4404" y="1"/>
                    <a:pt x="2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8"/>
            <p:cNvSpPr/>
            <p:nvPr/>
          </p:nvSpPr>
          <p:spPr>
            <a:xfrm>
              <a:off x="11631850" y="3131775"/>
              <a:ext cx="161700" cy="150200"/>
            </a:xfrm>
            <a:custGeom>
              <a:rect b="b" l="l" r="r" t="t"/>
              <a:pathLst>
                <a:path extrusionOk="0" h="6008" w="6468">
                  <a:moveTo>
                    <a:pt x="2925" y="242"/>
                  </a:moveTo>
                  <a:cubicBezTo>
                    <a:pt x="2943" y="242"/>
                    <a:pt x="2961" y="242"/>
                    <a:pt x="2979" y="242"/>
                  </a:cubicBezTo>
                  <a:cubicBezTo>
                    <a:pt x="3989" y="253"/>
                    <a:pt x="4925" y="817"/>
                    <a:pt x="5415" y="1700"/>
                  </a:cubicBezTo>
                  <a:cubicBezTo>
                    <a:pt x="6191" y="3051"/>
                    <a:pt x="5819" y="4731"/>
                    <a:pt x="4574" y="5444"/>
                  </a:cubicBezTo>
                  <a:cubicBezTo>
                    <a:pt x="4198" y="5662"/>
                    <a:pt x="3774" y="5773"/>
                    <a:pt x="3348" y="5773"/>
                  </a:cubicBezTo>
                  <a:cubicBezTo>
                    <a:pt x="3087" y="5773"/>
                    <a:pt x="2825" y="5731"/>
                    <a:pt x="2575" y="5646"/>
                  </a:cubicBezTo>
                  <a:cubicBezTo>
                    <a:pt x="1117" y="5178"/>
                    <a:pt x="266" y="3689"/>
                    <a:pt x="575" y="2189"/>
                  </a:cubicBezTo>
                  <a:cubicBezTo>
                    <a:pt x="724" y="1508"/>
                    <a:pt x="1149" y="913"/>
                    <a:pt x="1755" y="562"/>
                  </a:cubicBezTo>
                  <a:cubicBezTo>
                    <a:pt x="2112" y="358"/>
                    <a:pt x="2518" y="242"/>
                    <a:pt x="2925" y="242"/>
                  </a:cubicBezTo>
                  <a:close/>
                  <a:moveTo>
                    <a:pt x="2976" y="1"/>
                  </a:moveTo>
                  <a:cubicBezTo>
                    <a:pt x="2516" y="1"/>
                    <a:pt x="2056" y="116"/>
                    <a:pt x="1638" y="360"/>
                  </a:cubicBezTo>
                  <a:cubicBezTo>
                    <a:pt x="979" y="742"/>
                    <a:pt x="511" y="1391"/>
                    <a:pt x="351" y="2136"/>
                  </a:cubicBezTo>
                  <a:cubicBezTo>
                    <a:pt x="0" y="3753"/>
                    <a:pt x="936" y="5359"/>
                    <a:pt x="2500" y="5870"/>
                  </a:cubicBezTo>
                  <a:cubicBezTo>
                    <a:pt x="2777" y="5955"/>
                    <a:pt x="3064" y="5997"/>
                    <a:pt x="3351" y="6008"/>
                  </a:cubicBezTo>
                  <a:cubicBezTo>
                    <a:pt x="3819" y="6008"/>
                    <a:pt x="4287" y="5880"/>
                    <a:pt x="4691" y="5646"/>
                  </a:cubicBezTo>
                  <a:cubicBezTo>
                    <a:pt x="6042" y="4859"/>
                    <a:pt x="6468" y="3040"/>
                    <a:pt x="5617" y="1583"/>
                  </a:cubicBezTo>
                  <a:cubicBezTo>
                    <a:pt x="5036" y="576"/>
                    <a:pt x="4004" y="1"/>
                    <a:pt x="2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8"/>
            <p:cNvSpPr/>
            <p:nvPr/>
          </p:nvSpPr>
          <p:spPr>
            <a:xfrm>
              <a:off x="11388800" y="3254025"/>
              <a:ext cx="405025" cy="249750"/>
            </a:xfrm>
            <a:custGeom>
              <a:rect b="b" l="l" r="r" t="t"/>
              <a:pathLst>
                <a:path extrusionOk="0" h="9990" w="16201">
                  <a:moveTo>
                    <a:pt x="16200" y="1"/>
                  </a:moveTo>
                  <a:lnTo>
                    <a:pt x="16200" y="1"/>
                  </a:lnTo>
                  <a:cubicBezTo>
                    <a:pt x="14371" y="1416"/>
                    <a:pt x="11722" y="2873"/>
                    <a:pt x="8531" y="2969"/>
                  </a:cubicBezTo>
                  <a:cubicBezTo>
                    <a:pt x="8412" y="2972"/>
                    <a:pt x="8293" y="2974"/>
                    <a:pt x="8175" y="2974"/>
                  </a:cubicBezTo>
                  <a:cubicBezTo>
                    <a:pt x="4528" y="2974"/>
                    <a:pt x="1690" y="1407"/>
                    <a:pt x="0" y="150"/>
                  </a:cubicBezTo>
                  <a:lnTo>
                    <a:pt x="0" y="150"/>
                  </a:lnTo>
                  <a:cubicBezTo>
                    <a:pt x="0" y="150"/>
                    <a:pt x="1564" y="9936"/>
                    <a:pt x="8637" y="9989"/>
                  </a:cubicBezTo>
                  <a:cubicBezTo>
                    <a:pt x="8660" y="9989"/>
                    <a:pt x="8682" y="9989"/>
                    <a:pt x="8704" y="9989"/>
                  </a:cubicBezTo>
                  <a:cubicBezTo>
                    <a:pt x="15703" y="9989"/>
                    <a:pt x="16200" y="1"/>
                    <a:pt x="16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8"/>
            <p:cNvSpPr/>
            <p:nvPr/>
          </p:nvSpPr>
          <p:spPr>
            <a:xfrm>
              <a:off x="11384800" y="3251100"/>
              <a:ext cx="411950" cy="255600"/>
            </a:xfrm>
            <a:custGeom>
              <a:rect b="b" l="l" r="r" t="t"/>
              <a:pathLst>
                <a:path extrusionOk="0" h="10224" w="16478">
                  <a:moveTo>
                    <a:pt x="16222" y="363"/>
                  </a:moveTo>
                  <a:cubicBezTo>
                    <a:pt x="16073" y="1926"/>
                    <a:pt x="15041" y="9989"/>
                    <a:pt x="8851" y="9989"/>
                  </a:cubicBezTo>
                  <a:lnTo>
                    <a:pt x="8797" y="9989"/>
                  </a:lnTo>
                  <a:cubicBezTo>
                    <a:pt x="2575" y="9947"/>
                    <a:pt x="660" y="2139"/>
                    <a:pt x="330" y="533"/>
                  </a:cubicBezTo>
                  <a:lnTo>
                    <a:pt x="330" y="533"/>
                  </a:lnTo>
                  <a:cubicBezTo>
                    <a:pt x="2101" y="1802"/>
                    <a:pt x="4826" y="3199"/>
                    <a:pt x="8279" y="3199"/>
                  </a:cubicBezTo>
                  <a:cubicBezTo>
                    <a:pt x="8415" y="3199"/>
                    <a:pt x="8553" y="3196"/>
                    <a:pt x="8691" y="3192"/>
                  </a:cubicBezTo>
                  <a:cubicBezTo>
                    <a:pt x="11872" y="3107"/>
                    <a:pt x="14509" y="1639"/>
                    <a:pt x="16222" y="363"/>
                  </a:cubicBezTo>
                  <a:close/>
                  <a:moveTo>
                    <a:pt x="1" y="1"/>
                  </a:moveTo>
                  <a:lnTo>
                    <a:pt x="43" y="277"/>
                  </a:lnTo>
                  <a:cubicBezTo>
                    <a:pt x="54" y="384"/>
                    <a:pt x="1713" y="10170"/>
                    <a:pt x="8787" y="10223"/>
                  </a:cubicBezTo>
                  <a:lnTo>
                    <a:pt x="8851" y="10223"/>
                  </a:lnTo>
                  <a:cubicBezTo>
                    <a:pt x="15892" y="10223"/>
                    <a:pt x="16467" y="224"/>
                    <a:pt x="16477" y="107"/>
                  </a:cubicBezTo>
                  <a:lnTo>
                    <a:pt x="16360" y="107"/>
                  </a:lnTo>
                  <a:lnTo>
                    <a:pt x="16286" y="22"/>
                  </a:lnTo>
                  <a:cubicBezTo>
                    <a:pt x="14616" y="1309"/>
                    <a:pt x="11935" y="2862"/>
                    <a:pt x="8680" y="2958"/>
                  </a:cubicBezTo>
                  <a:cubicBezTo>
                    <a:pt x="8560" y="2961"/>
                    <a:pt x="8440" y="2963"/>
                    <a:pt x="8320" y="2963"/>
                  </a:cubicBezTo>
                  <a:cubicBezTo>
                    <a:pt x="4768" y="2963"/>
                    <a:pt x="1963" y="1458"/>
                    <a:pt x="224" y="171"/>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8"/>
            <p:cNvSpPr/>
            <p:nvPr/>
          </p:nvSpPr>
          <p:spPr>
            <a:xfrm>
              <a:off x="11343050" y="3185425"/>
              <a:ext cx="522050" cy="145750"/>
            </a:xfrm>
            <a:custGeom>
              <a:rect b="b" l="l" r="r" t="t"/>
              <a:pathLst>
                <a:path extrusionOk="0" h="5830" w="20882">
                  <a:moveTo>
                    <a:pt x="20700" y="1"/>
                  </a:moveTo>
                  <a:cubicBezTo>
                    <a:pt x="20658" y="54"/>
                    <a:pt x="16488" y="5415"/>
                    <a:pt x="10361" y="5585"/>
                  </a:cubicBezTo>
                  <a:cubicBezTo>
                    <a:pt x="10238" y="5589"/>
                    <a:pt x="10117" y="5590"/>
                    <a:pt x="9996" y="5590"/>
                  </a:cubicBezTo>
                  <a:cubicBezTo>
                    <a:pt x="4065" y="5590"/>
                    <a:pt x="223" y="1329"/>
                    <a:pt x="181" y="1288"/>
                  </a:cubicBezTo>
                  <a:lnTo>
                    <a:pt x="1" y="1447"/>
                  </a:lnTo>
                  <a:cubicBezTo>
                    <a:pt x="43" y="1490"/>
                    <a:pt x="3958" y="5830"/>
                    <a:pt x="9989" y="5830"/>
                  </a:cubicBezTo>
                  <a:cubicBezTo>
                    <a:pt x="10116" y="5830"/>
                    <a:pt x="10244" y="5830"/>
                    <a:pt x="10361" y="5819"/>
                  </a:cubicBezTo>
                  <a:cubicBezTo>
                    <a:pt x="16605" y="5638"/>
                    <a:pt x="20838" y="192"/>
                    <a:pt x="20881" y="139"/>
                  </a:cubicBezTo>
                  <a:lnTo>
                    <a:pt x="20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8"/>
            <p:cNvSpPr/>
            <p:nvPr/>
          </p:nvSpPr>
          <p:spPr>
            <a:xfrm>
              <a:off x="11465100" y="3408625"/>
              <a:ext cx="314900" cy="382350"/>
            </a:xfrm>
            <a:custGeom>
              <a:rect b="b" l="l" r="r" t="t"/>
              <a:pathLst>
                <a:path extrusionOk="0" h="15294" w="12596">
                  <a:moveTo>
                    <a:pt x="4235" y="1"/>
                  </a:moveTo>
                  <a:cubicBezTo>
                    <a:pt x="1936" y="1"/>
                    <a:pt x="1" y="986"/>
                    <a:pt x="1" y="986"/>
                  </a:cubicBezTo>
                  <a:lnTo>
                    <a:pt x="1" y="997"/>
                  </a:lnTo>
                  <a:cubicBezTo>
                    <a:pt x="703" y="1965"/>
                    <a:pt x="1650" y="2720"/>
                    <a:pt x="2756" y="3199"/>
                  </a:cubicBezTo>
                  <a:lnTo>
                    <a:pt x="3086" y="3975"/>
                  </a:lnTo>
                  <a:cubicBezTo>
                    <a:pt x="3703" y="5443"/>
                    <a:pt x="4075" y="6996"/>
                    <a:pt x="4181" y="8581"/>
                  </a:cubicBezTo>
                  <a:cubicBezTo>
                    <a:pt x="4532" y="14102"/>
                    <a:pt x="5702" y="15293"/>
                    <a:pt x="7957" y="15293"/>
                  </a:cubicBezTo>
                  <a:cubicBezTo>
                    <a:pt x="10500" y="15293"/>
                    <a:pt x="12595" y="6337"/>
                    <a:pt x="9138" y="2220"/>
                  </a:cubicBezTo>
                  <a:cubicBezTo>
                    <a:pt x="7699" y="502"/>
                    <a:pt x="5874" y="1"/>
                    <a:pt x="4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8"/>
            <p:cNvSpPr/>
            <p:nvPr/>
          </p:nvSpPr>
          <p:spPr>
            <a:xfrm>
              <a:off x="11460600" y="3406100"/>
              <a:ext cx="298650" cy="387800"/>
            </a:xfrm>
            <a:custGeom>
              <a:rect b="b" l="l" r="r" t="t"/>
              <a:pathLst>
                <a:path extrusionOk="0" h="15512" w="11946">
                  <a:moveTo>
                    <a:pt x="4413" y="231"/>
                  </a:moveTo>
                  <a:cubicBezTo>
                    <a:pt x="6027" y="231"/>
                    <a:pt x="7820" y="721"/>
                    <a:pt x="9222" y="2396"/>
                  </a:cubicBezTo>
                  <a:cubicBezTo>
                    <a:pt x="11701" y="5363"/>
                    <a:pt x="11254" y="10746"/>
                    <a:pt x="9978" y="13490"/>
                  </a:cubicBezTo>
                  <a:cubicBezTo>
                    <a:pt x="9435" y="14639"/>
                    <a:pt x="8776" y="15277"/>
                    <a:pt x="8137" y="15277"/>
                  </a:cubicBezTo>
                  <a:cubicBezTo>
                    <a:pt x="6042" y="15277"/>
                    <a:pt x="4840" y="14224"/>
                    <a:pt x="4478" y="8671"/>
                  </a:cubicBezTo>
                  <a:cubicBezTo>
                    <a:pt x="4372" y="7076"/>
                    <a:pt x="4000" y="5512"/>
                    <a:pt x="3372" y="4034"/>
                  </a:cubicBezTo>
                  <a:lnTo>
                    <a:pt x="3021" y="3204"/>
                  </a:lnTo>
                  <a:lnTo>
                    <a:pt x="2979" y="3183"/>
                  </a:lnTo>
                  <a:cubicBezTo>
                    <a:pt x="1947" y="2736"/>
                    <a:pt x="1043" y="2034"/>
                    <a:pt x="362" y="1140"/>
                  </a:cubicBezTo>
                  <a:cubicBezTo>
                    <a:pt x="819" y="926"/>
                    <a:pt x="2489" y="231"/>
                    <a:pt x="4413" y="231"/>
                  </a:cubicBezTo>
                  <a:close/>
                  <a:moveTo>
                    <a:pt x="4424" y="0"/>
                  </a:moveTo>
                  <a:cubicBezTo>
                    <a:pt x="2112" y="0"/>
                    <a:pt x="159" y="973"/>
                    <a:pt x="128" y="992"/>
                  </a:cubicBezTo>
                  <a:lnTo>
                    <a:pt x="0" y="1055"/>
                  </a:lnTo>
                  <a:lnTo>
                    <a:pt x="85" y="1162"/>
                  </a:lnTo>
                  <a:cubicBezTo>
                    <a:pt x="787" y="2130"/>
                    <a:pt x="1745" y="2896"/>
                    <a:pt x="2840" y="3374"/>
                  </a:cubicBezTo>
                  <a:lnTo>
                    <a:pt x="3159" y="4129"/>
                  </a:lnTo>
                  <a:cubicBezTo>
                    <a:pt x="3776" y="5576"/>
                    <a:pt x="4138" y="7118"/>
                    <a:pt x="4244" y="8693"/>
                  </a:cubicBezTo>
                  <a:cubicBezTo>
                    <a:pt x="4617" y="14426"/>
                    <a:pt x="5904" y="15511"/>
                    <a:pt x="8137" y="15511"/>
                  </a:cubicBezTo>
                  <a:cubicBezTo>
                    <a:pt x="8882" y="15511"/>
                    <a:pt x="9605" y="14830"/>
                    <a:pt x="10190" y="13586"/>
                  </a:cubicBezTo>
                  <a:cubicBezTo>
                    <a:pt x="11499" y="10788"/>
                    <a:pt x="11946" y="5289"/>
                    <a:pt x="9403" y="2247"/>
                  </a:cubicBezTo>
                  <a:cubicBezTo>
                    <a:pt x="7949" y="507"/>
                    <a:pt x="6093" y="0"/>
                    <a:pt x="4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8"/>
            <p:cNvSpPr/>
            <p:nvPr/>
          </p:nvSpPr>
          <p:spPr>
            <a:xfrm>
              <a:off x="11645675" y="3528475"/>
              <a:ext cx="33800" cy="267550"/>
            </a:xfrm>
            <a:custGeom>
              <a:rect b="b" l="l" r="r" t="t"/>
              <a:pathLst>
                <a:path extrusionOk="0" h="10702" w="1352">
                  <a:moveTo>
                    <a:pt x="1" y="0"/>
                  </a:moveTo>
                  <a:cubicBezTo>
                    <a:pt x="277" y="862"/>
                    <a:pt x="500" y="1745"/>
                    <a:pt x="681" y="2628"/>
                  </a:cubicBezTo>
                  <a:cubicBezTo>
                    <a:pt x="862" y="3521"/>
                    <a:pt x="979" y="4425"/>
                    <a:pt x="1054" y="5330"/>
                  </a:cubicBezTo>
                  <a:cubicBezTo>
                    <a:pt x="1128" y="6234"/>
                    <a:pt x="1117" y="7148"/>
                    <a:pt x="1043" y="8053"/>
                  </a:cubicBezTo>
                  <a:cubicBezTo>
                    <a:pt x="947" y="8957"/>
                    <a:pt x="734" y="9840"/>
                    <a:pt x="405" y="10691"/>
                  </a:cubicBezTo>
                  <a:lnTo>
                    <a:pt x="426" y="10701"/>
                  </a:lnTo>
                  <a:cubicBezTo>
                    <a:pt x="830" y="9872"/>
                    <a:pt x="1096" y="8989"/>
                    <a:pt x="1224" y="8074"/>
                  </a:cubicBezTo>
                  <a:cubicBezTo>
                    <a:pt x="1330" y="7159"/>
                    <a:pt x="1351" y="6234"/>
                    <a:pt x="1288" y="5319"/>
                  </a:cubicBezTo>
                  <a:cubicBezTo>
                    <a:pt x="1213" y="4404"/>
                    <a:pt x="1064" y="3500"/>
                    <a:pt x="862" y="2606"/>
                  </a:cubicBezTo>
                  <a:cubicBezTo>
                    <a:pt x="660" y="1713"/>
                    <a:pt x="373" y="841"/>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8"/>
            <p:cNvSpPr/>
            <p:nvPr/>
          </p:nvSpPr>
          <p:spPr>
            <a:xfrm>
              <a:off x="11387725" y="2885200"/>
              <a:ext cx="58800" cy="96025"/>
            </a:xfrm>
            <a:custGeom>
              <a:rect b="b" l="l" r="r" t="t"/>
              <a:pathLst>
                <a:path extrusionOk="0" h="3841" w="2352">
                  <a:moveTo>
                    <a:pt x="1171" y="0"/>
                  </a:moveTo>
                  <a:cubicBezTo>
                    <a:pt x="522" y="0"/>
                    <a:pt x="1" y="862"/>
                    <a:pt x="1" y="1915"/>
                  </a:cubicBezTo>
                  <a:cubicBezTo>
                    <a:pt x="1" y="2979"/>
                    <a:pt x="522" y="3840"/>
                    <a:pt x="1171" y="3840"/>
                  </a:cubicBezTo>
                  <a:cubicBezTo>
                    <a:pt x="1820" y="3840"/>
                    <a:pt x="2351" y="2979"/>
                    <a:pt x="2351" y="1915"/>
                  </a:cubicBezTo>
                  <a:cubicBezTo>
                    <a:pt x="2351" y="862"/>
                    <a:pt x="1820" y="0"/>
                    <a:pt x="1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8"/>
            <p:cNvSpPr/>
            <p:nvPr/>
          </p:nvSpPr>
          <p:spPr>
            <a:xfrm>
              <a:off x="11726775" y="2885200"/>
              <a:ext cx="58800" cy="96025"/>
            </a:xfrm>
            <a:custGeom>
              <a:rect b="b" l="l" r="r" t="t"/>
              <a:pathLst>
                <a:path extrusionOk="0" h="3841" w="2352">
                  <a:moveTo>
                    <a:pt x="1171" y="0"/>
                  </a:moveTo>
                  <a:cubicBezTo>
                    <a:pt x="522" y="0"/>
                    <a:pt x="1" y="862"/>
                    <a:pt x="1" y="1915"/>
                  </a:cubicBezTo>
                  <a:cubicBezTo>
                    <a:pt x="1" y="2979"/>
                    <a:pt x="522" y="3840"/>
                    <a:pt x="1171" y="3840"/>
                  </a:cubicBezTo>
                  <a:cubicBezTo>
                    <a:pt x="1820" y="3840"/>
                    <a:pt x="2352" y="2979"/>
                    <a:pt x="2352" y="1915"/>
                  </a:cubicBezTo>
                  <a:cubicBezTo>
                    <a:pt x="2352" y="862"/>
                    <a:pt x="1820" y="0"/>
                    <a:pt x="1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8"/>
            <p:cNvSpPr/>
            <p:nvPr/>
          </p:nvSpPr>
          <p:spPr>
            <a:xfrm>
              <a:off x="11453150" y="3256150"/>
              <a:ext cx="18900" cy="14675"/>
            </a:xfrm>
            <a:custGeom>
              <a:rect b="b" l="l" r="r" t="t"/>
              <a:pathLst>
                <a:path extrusionOk="0" h="587" w="756">
                  <a:moveTo>
                    <a:pt x="373" y="1"/>
                  </a:moveTo>
                  <a:cubicBezTo>
                    <a:pt x="0" y="1"/>
                    <a:pt x="0" y="586"/>
                    <a:pt x="373" y="586"/>
                  </a:cubicBezTo>
                  <a:cubicBezTo>
                    <a:pt x="745" y="586"/>
                    <a:pt x="756" y="1"/>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8"/>
            <p:cNvSpPr/>
            <p:nvPr/>
          </p:nvSpPr>
          <p:spPr>
            <a:xfrm>
              <a:off x="11511925" y="3280625"/>
              <a:ext cx="18900" cy="14650"/>
            </a:xfrm>
            <a:custGeom>
              <a:rect b="b" l="l" r="r" t="t"/>
              <a:pathLst>
                <a:path extrusionOk="0" h="586" w="756">
                  <a:moveTo>
                    <a:pt x="372" y="1"/>
                  </a:moveTo>
                  <a:cubicBezTo>
                    <a:pt x="0" y="1"/>
                    <a:pt x="0" y="586"/>
                    <a:pt x="372" y="586"/>
                  </a:cubicBezTo>
                  <a:cubicBezTo>
                    <a:pt x="745" y="586"/>
                    <a:pt x="755" y="1"/>
                    <a:pt x="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8"/>
            <p:cNvSpPr/>
            <p:nvPr/>
          </p:nvSpPr>
          <p:spPr>
            <a:xfrm>
              <a:off x="11475475" y="3283275"/>
              <a:ext cx="18925" cy="14650"/>
            </a:xfrm>
            <a:custGeom>
              <a:rect b="b" l="l" r="r" t="t"/>
              <a:pathLst>
                <a:path extrusionOk="0" h="586" w="757">
                  <a:moveTo>
                    <a:pt x="373" y="1"/>
                  </a:moveTo>
                  <a:cubicBezTo>
                    <a:pt x="1" y="1"/>
                    <a:pt x="1" y="586"/>
                    <a:pt x="373" y="586"/>
                  </a:cubicBezTo>
                  <a:cubicBezTo>
                    <a:pt x="756" y="586"/>
                    <a:pt x="756" y="1"/>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8"/>
            <p:cNvSpPr/>
            <p:nvPr/>
          </p:nvSpPr>
          <p:spPr>
            <a:xfrm>
              <a:off x="11667475" y="3273725"/>
              <a:ext cx="18900" cy="14650"/>
            </a:xfrm>
            <a:custGeom>
              <a:rect b="b" l="l" r="r" t="t"/>
              <a:pathLst>
                <a:path extrusionOk="0" h="586" w="756">
                  <a:moveTo>
                    <a:pt x="373" y="0"/>
                  </a:moveTo>
                  <a:cubicBezTo>
                    <a:pt x="1" y="0"/>
                    <a:pt x="1" y="585"/>
                    <a:pt x="373" y="585"/>
                  </a:cubicBezTo>
                  <a:cubicBezTo>
                    <a:pt x="756" y="585"/>
                    <a:pt x="756" y="0"/>
                    <a:pt x="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8"/>
            <p:cNvSpPr/>
            <p:nvPr/>
          </p:nvSpPr>
          <p:spPr>
            <a:xfrm>
              <a:off x="11728900" y="3247375"/>
              <a:ext cx="18925" cy="14650"/>
            </a:xfrm>
            <a:custGeom>
              <a:rect b="b" l="l" r="r" t="t"/>
              <a:pathLst>
                <a:path extrusionOk="0" h="586" w="757">
                  <a:moveTo>
                    <a:pt x="373" y="1"/>
                  </a:moveTo>
                  <a:cubicBezTo>
                    <a:pt x="1" y="1"/>
                    <a:pt x="1" y="586"/>
                    <a:pt x="373" y="586"/>
                  </a:cubicBezTo>
                  <a:cubicBezTo>
                    <a:pt x="756" y="586"/>
                    <a:pt x="756" y="1"/>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8"/>
            <p:cNvSpPr/>
            <p:nvPr/>
          </p:nvSpPr>
          <p:spPr>
            <a:xfrm>
              <a:off x="11706300" y="3273725"/>
              <a:ext cx="18900" cy="14650"/>
            </a:xfrm>
            <a:custGeom>
              <a:rect b="b" l="l" r="r" t="t"/>
              <a:pathLst>
                <a:path extrusionOk="0" h="586" w="756">
                  <a:moveTo>
                    <a:pt x="373" y="0"/>
                  </a:moveTo>
                  <a:cubicBezTo>
                    <a:pt x="1" y="0"/>
                    <a:pt x="1" y="585"/>
                    <a:pt x="373" y="585"/>
                  </a:cubicBezTo>
                  <a:cubicBezTo>
                    <a:pt x="756" y="585"/>
                    <a:pt x="756" y="0"/>
                    <a:pt x="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70" name="Google Shape;1970;p38"/>
          <p:cNvCxnSpPr>
            <a:stCxn id="1971" idx="3"/>
          </p:cNvCxnSpPr>
          <p:nvPr/>
        </p:nvCxnSpPr>
        <p:spPr>
          <a:xfrm>
            <a:off x="3166925" y="1581075"/>
            <a:ext cx="605100" cy="5430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1972" name="Google Shape;1972;p38"/>
          <p:cNvCxnSpPr>
            <a:stCxn id="1973" idx="3"/>
          </p:cNvCxnSpPr>
          <p:nvPr/>
        </p:nvCxnSpPr>
        <p:spPr>
          <a:xfrm>
            <a:off x="3166798" y="2762513"/>
            <a:ext cx="576600" cy="6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1974" name="Google Shape;1974;p38"/>
          <p:cNvCxnSpPr>
            <a:stCxn id="1975" idx="3"/>
          </p:cNvCxnSpPr>
          <p:nvPr/>
        </p:nvCxnSpPr>
        <p:spPr>
          <a:xfrm flipH="1" rot="10800000">
            <a:off x="3166800" y="3067076"/>
            <a:ext cx="1110000" cy="876900"/>
          </a:xfrm>
          <a:prstGeom prst="bentConnector3">
            <a:avLst>
              <a:gd fmla="val 50000" name="adj1"/>
            </a:avLst>
          </a:prstGeom>
          <a:noFill/>
          <a:ln cap="flat" cmpd="sng" w="19050">
            <a:solidFill>
              <a:schemeClr val="accent3"/>
            </a:solidFill>
            <a:prstDash val="solid"/>
            <a:round/>
            <a:headEnd len="med" w="med" type="none"/>
            <a:tailEnd len="med" w="med" type="oval"/>
          </a:ln>
        </p:spPr>
      </p:cxnSp>
      <p:cxnSp>
        <p:nvCxnSpPr>
          <p:cNvPr id="1976" name="Google Shape;1976;p38"/>
          <p:cNvCxnSpPr>
            <a:stCxn id="1977" idx="1"/>
          </p:cNvCxnSpPr>
          <p:nvPr/>
        </p:nvCxnSpPr>
        <p:spPr>
          <a:xfrm rot="10800000">
            <a:off x="5334000" y="3964223"/>
            <a:ext cx="643200" cy="0"/>
          </a:xfrm>
          <a:prstGeom prst="straightConnector1">
            <a:avLst/>
          </a:prstGeom>
          <a:noFill/>
          <a:ln cap="flat" cmpd="sng" w="19050">
            <a:solidFill>
              <a:schemeClr val="accent2"/>
            </a:solidFill>
            <a:prstDash val="solid"/>
            <a:round/>
            <a:headEnd len="med" w="med" type="none"/>
            <a:tailEnd len="med" w="med" type="oval"/>
          </a:ln>
        </p:spPr>
      </p:cxnSp>
      <p:cxnSp>
        <p:nvCxnSpPr>
          <p:cNvPr id="1978" name="Google Shape;1978;p38"/>
          <p:cNvCxnSpPr>
            <a:stCxn id="1979" idx="1"/>
          </p:cNvCxnSpPr>
          <p:nvPr/>
        </p:nvCxnSpPr>
        <p:spPr>
          <a:xfrm flipH="1">
            <a:off x="5025375" y="2762525"/>
            <a:ext cx="1233900" cy="314100"/>
          </a:xfrm>
          <a:prstGeom prst="bentConnector3">
            <a:avLst>
              <a:gd fmla="val 50000" name="adj1"/>
            </a:avLst>
          </a:prstGeom>
          <a:noFill/>
          <a:ln cap="flat" cmpd="sng" w="19050">
            <a:solidFill>
              <a:schemeClr val="accent4"/>
            </a:solidFill>
            <a:prstDash val="solid"/>
            <a:round/>
            <a:headEnd len="med" w="med" type="none"/>
            <a:tailEnd len="med" w="med" type="oval"/>
          </a:ln>
        </p:spPr>
      </p:cxnSp>
      <p:cxnSp>
        <p:nvCxnSpPr>
          <p:cNvPr id="1980" name="Google Shape;1980;p38"/>
          <p:cNvCxnSpPr>
            <a:stCxn id="1981" idx="1"/>
          </p:cNvCxnSpPr>
          <p:nvPr/>
        </p:nvCxnSpPr>
        <p:spPr>
          <a:xfrm flipH="1">
            <a:off x="5038800" y="1669720"/>
            <a:ext cx="938400" cy="504900"/>
          </a:xfrm>
          <a:prstGeom prst="bentConnector3">
            <a:avLst>
              <a:gd fmla="val 50000" name="adj1"/>
            </a:avLst>
          </a:prstGeom>
          <a:noFill/>
          <a:ln cap="flat" cmpd="sng" w="19050">
            <a:solidFill>
              <a:schemeClr val="accent5"/>
            </a:solidFill>
            <a:prstDash val="solid"/>
            <a:round/>
            <a:headEnd len="med" w="med" type="none"/>
            <a:tailEnd len="med" w="med" type="oval"/>
          </a:ln>
        </p:spPr>
      </p:cxnSp>
      <p:sp>
        <p:nvSpPr>
          <p:cNvPr id="1982" name="Google Shape;1982;p38"/>
          <p:cNvSpPr/>
          <p:nvPr/>
        </p:nvSpPr>
        <p:spPr>
          <a:xfrm>
            <a:off x="4388893" y="784956"/>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8"/>
          <p:cNvSpPr txBox="1"/>
          <p:nvPr/>
        </p:nvSpPr>
        <p:spPr>
          <a:xfrm>
            <a:off x="421100" y="922425"/>
            <a:ext cx="25269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Social Currency:</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Consumers can avoid the uncomfortable feeling of going to the vet with Pawp by providing direct online healthcare.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Triggers: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Seeing the Pawp mascots, noises of animals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Emotions:</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Confidence, peace of mind, relief. Pawp aims to eliminate panic, stress and the complexity surrounding one’s pets’ health.</a:t>
            </a:r>
            <a:endParaRPr>
              <a:latin typeface="Montserrat"/>
              <a:ea typeface="Montserrat"/>
              <a:cs typeface="Montserrat"/>
              <a:sym typeface="Montserrat"/>
            </a:endParaRPr>
          </a:p>
        </p:txBody>
      </p:sp>
      <p:sp>
        <p:nvSpPr>
          <p:cNvPr id="1984" name="Google Shape;1984;p38"/>
          <p:cNvSpPr txBox="1"/>
          <p:nvPr/>
        </p:nvSpPr>
        <p:spPr>
          <a:xfrm>
            <a:off x="6416850" y="922425"/>
            <a:ext cx="25269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Public:</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Instilling the idea that not all vet visits are inherently bad and that one should care for their pet as they do for themselves (cliché?)</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Practical Value:</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Multiple plans for multiple pets, eliminating the uneasy trip to the vet.</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Stories:</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Pawp pet mascot series, what people think of when they hear Pawp</a:t>
            </a:r>
            <a:endParaRPr>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8" name="Shape 1988"/>
        <p:cNvGrpSpPr/>
        <p:nvPr/>
      </p:nvGrpSpPr>
      <p:grpSpPr>
        <a:xfrm>
          <a:off x="0" y="0"/>
          <a:ext cx="0" cy="0"/>
          <a:chOff x="0" y="0"/>
          <a:chExt cx="0" cy="0"/>
        </a:xfrm>
      </p:grpSpPr>
      <p:sp>
        <p:nvSpPr>
          <p:cNvPr id="1989" name="Google Shape;1989;p39"/>
          <p:cNvSpPr txBox="1"/>
          <p:nvPr>
            <p:ph type="title"/>
          </p:nvPr>
        </p:nvSpPr>
        <p:spPr>
          <a:xfrm>
            <a:off x="713225" y="368825"/>
            <a:ext cx="7704600" cy="50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dk2"/>
                </a:solidFill>
                <a:latin typeface="Montserrat"/>
                <a:ea typeface="Montserrat"/>
                <a:cs typeface="Montserrat"/>
                <a:sym typeface="Montserrat"/>
              </a:rPr>
              <a:t>RESOURCES</a:t>
            </a:r>
            <a:endParaRPr b="0">
              <a:solidFill>
                <a:schemeClr val="dk2"/>
              </a:solidFill>
              <a:latin typeface="Montserrat"/>
              <a:ea typeface="Montserrat"/>
              <a:cs typeface="Montserrat"/>
              <a:sym typeface="Montserrat"/>
            </a:endParaRPr>
          </a:p>
          <a:p>
            <a:pPr indent="0" lvl="0" marL="0" rtl="0" algn="ctr">
              <a:spcBef>
                <a:spcPts val="0"/>
              </a:spcBef>
              <a:spcAft>
                <a:spcPts val="0"/>
              </a:spcAft>
              <a:buNone/>
            </a:pPr>
            <a:r>
              <a:t/>
            </a:r>
            <a:endParaRPr sz="2100">
              <a:solidFill>
                <a:schemeClr val="dk2"/>
              </a:solidFill>
              <a:latin typeface="Arial"/>
              <a:ea typeface="Arial"/>
              <a:cs typeface="Arial"/>
              <a:sym typeface="Arial"/>
            </a:endParaRPr>
          </a:p>
        </p:txBody>
      </p:sp>
      <p:grpSp>
        <p:nvGrpSpPr>
          <p:cNvPr id="1990" name="Google Shape;1990;p39"/>
          <p:cNvGrpSpPr/>
          <p:nvPr/>
        </p:nvGrpSpPr>
        <p:grpSpPr>
          <a:xfrm flipH="1">
            <a:off x="6153718" y="938823"/>
            <a:ext cx="411041" cy="411041"/>
            <a:chOff x="6290200" y="1110775"/>
            <a:chExt cx="189350" cy="189350"/>
          </a:xfrm>
        </p:grpSpPr>
        <p:sp>
          <p:nvSpPr>
            <p:cNvPr id="1991" name="Google Shape;1991;p39"/>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39"/>
          <p:cNvGrpSpPr/>
          <p:nvPr/>
        </p:nvGrpSpPr>
        <p:grpSpPr>
          <a:xfrm flipH="1">
            <a:off x="7840888" y="1349871"/>
            <a:ext cx="409876" cy="409822"/>
            <a:chOff x="1335500" y="1010800"/>
            <a:chExt cx="189775" cy="189750"/>
          </a:xfrm>
        </p:grpSpPr>
        <p:sp>
          <p:nvSpPr>
            <p:cNvPr id="1996" name="Google Shape;1996;p39"/>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 name="Google Shape;2000;p39"/>
          <p:cNvSpPr/>
          <p:nvPr/>
        </p:nvSpPr>
        <p:spPr>
          <a:xfrm>
            <a:off x="6991918" y="1015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txBox="1"/>
          <p:nvPr/>
        </p:nvSpPr>
        <p:spPr>
          <a:xfrm>
            <a:off x="509725" y="1197450"/>
            <a:ext cx="8259600" cy="32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457200" rtl="0" algn="l">
              <a:lnSpc>
                <a:spcPct val="100000"/>
              </a:lnSpc>
              <a:spcBef>
                <a:spcPts val="1200"/>
              </a:spcBef>
              <a:spcAft>
                <a:spcPts val="0"/>
              </a:spcAft>
              <a:buNone/>
            </a:pPr>
            <a:r>
              <a:rPr lang="en" sz="1000">
                <a:latin typeface="Times New Roman"/>
                <a:ea typeface="Times New Roman"/>
                <a:cs typeface="Times New Roman"/>
                <a:sym typeface="Times New Roman"/>
              </a:rPr>
              <a:t>Mintel. (2021). </a:t>
            </a:r>
            <a:r>
              <a:rPr i="1" lang="en" sz="1000">
                <a:latin typeface="Times New Roman"/>
                <a:ea typeface="Times New Roman"/>
                <a:cs typeface="Times New Roman"/>
                <a:sym typeface="Times New Roman"/>
              </a:rPr>
              <a:t>Academic.mintel.com.libezproxy2.syr.edu</a:t>
            </a:r>
            <a:r>
              <a:rPr lang="en" sz="1000">
                <a:latin typeface="Times New Roman"/>
                <a:ea typeface="Times New Roman"/>
                <a:cs typeface="Times New Roman"/>
                <a:sym typeface="Times New Roman"/>
              </a:rPr>
              <a:t>. Mintel. Retrieved May 1, 2022, from http://academic.mintel.com.libezproxy2.syr.edu/display/860447/ </a:t>
            </a:r>
            <a:endParaRPr sz="1000">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rPr lang="en" sz="1000">
                <a:latin typeface="Times New Roman"/>
                <a:ea typeface="Times New Roman"/>
                <a:cs typeface="Times New Roman"/>
                <a:sym typeface="Times New Roman"/>
              </a:rPr>
              <a:t>Mintel. (2022, January 27). </a:t>
            </a:r>
            <a:r>
              <a:rPr i="1" lang="en" sz="1000">
                <a:latin typeface="Times New Roman"/>
                <a:ea typeface="Times New Roman"/>
                <a:cs typeface="Times New Roman"/>
                <a:sym typeface="Times New Roman"/>
              </a:rPr>
              <a:t>US Health Insurance Market Report 2021</a:t>
            </a:r>
            <a:r>
              <a:rPr lang="en" sz="1000">
                <a:latin typeface="Times New Roman"/>
                <a:ea typeface="Times New Roman"/>
                <a:cs typeface="Times New Roman"/>
                <a:sym typeface="Times New Roman"/>
              </a:rPr>
              <a:t>. Mintel Reports. Retrieved May 1, 2022, from https://reports.mintel.com/display/1045107/ </a:t>
            </a:r>
            <a:endParaRPr sz="900">
              <a:latin typeface="Times New Roman"/>
              <a:ea typeface="Times New Roman"/>
              <a:cs typeface="Times New Roman"/>
              <a:sym typeface="Times New Roman"/>
            </a:endParaRPr>
          </a:p>
          <a:p>
            <a:pPr indent="0" lvl="0" marL="457200" rtl="0" algn="l">
              <a:lnSpc>
                <a:spcPct val="100000"/>
              </a:lnSpc>
              <a:spcBef>
                <a:spcPts val="1200"/>
              </a:spcBef>
              <a:spcAft>
                <a:spcPts val="0"/>
              </a:spcAft>
              <a:buNone/>
            </a:pPr>
            <a:r>
              <a:rPr lang="en" sz="1000">
                <a:latin typeface="Times New Roman"/>
                <a:ea typeface="Times New Roman"/>
                <a:cs typeface="Times New Roman"/>
                <a:sym typeface="Times New Roman"/>
              </a:rPr>
              <a:t>MRI Simmons. (n.d.). </a:t>
            </a:r>
            <a:r>
              <a:rPr i="1" lang="en" sz="1000">
                <a:latin typeface="Times New Roman"/>
                <a:ea typeface="Times New Roman"/>
                <a:cs typeface="Times New Roman"/>
                <a:sym typeface="Times New Roman"/>
              </a:rPr>
              <a:t>Simmons Insights</a:t>
            </a:r>
            <a:r>
              <a:rPr lang="en" sz="1000">
                <a:latin typeface="Times New Roman"/>
                <a:ea typeface="Times New Roman"/>
                <a:cs typeface="Times New Roman"/>
                <a:sym typeface="Times New Roman"/>
              </a:rPr>
              <a:t>. MRI. Retrieved March 27, 2022, from https://insights.mrisimmons.com/catalyst/brandcatalyst </a:t>
            </a:r>
            <a:endParaRPr sz="1000">
              <a:latin typeface="Times New Roman"/>
              <a:ea typeface="Times New Roman"/>
              <a:cs typeface="Times New Roman"/>
              <a:sym typeface="Times New Roman"/>
            </a:endParaRPr>
          </a:p>
          <a:p>
            <a:pPr indent="0" lvl="0" marL="457200" rtl="0" algn="l">
              <a:lnSpc>
                <a:spcPct val="100000"/>
              </a:lnSpc>
              <a:spcBef>
                <a:spcPts val="1200"/>
              </a:spcBef>
              <a:spcAft>
                <a:spcPts val="0"/>
              </a:spcAft>
              <a:buNone/>
            </a:pPr>
            <a:r>
              <a:rPr lang="en" sz="1000">
                <a:latin typeface="Times New Roman"/>
                <a:ea typeface="Times New Roman"/>
                <a:cs typeface="Times New Roman"/>
                <a:sym typeface="Times New Roman"/>
              </a:rPr>
              <a:t>MRI Simmons. (n.d.). </a:t>
            </a:r>
            <a:r>
              <a:rPr i="1" lang="en" sz="1000">
                <a:latin typeface="Times New Roman"/>
                <a:ea typeface="Times New Roman"/>
                <a:cs typeface="Times New Roman"/>
                <a:sym typeface="Times New Roman"/>
              </a:rPr>
              <a:t>Simmons Insights</a:t>
            </a:r>
            <a:r>
              <a:rPr lang="en" sz="1000">
                <a:latin typeface="Times New Roman"/>
                <a:ea typeface="Times New Roman"/>
                <a:cs typeface="Times New Roman"/>
                <a:sym typeface="Times New Roman"/>
              </a:rPr>
              <a:t>. MRI. Retrieved March 27, 2022, from https://insights.mrisimmons.com/essentials/quickreports </a:t>
            </a:r>
            <a:endParaRPr sz="1000">
              <a:latin typeface="Times New Roman"/>
              <a:ea typeface="Times New Roman"/>
              <a:cs typeface="Times New Roman"/>
              <a:sym typeface="Times New Roman"/>
            </a:endParaRPr>
          </a:p>
          <a:p>
            <a:pPr indent="0" lvl="0" marL="457200" rtl="0" algn="l">
              <a:lnSpc>
                <a:spcPct val="218181"/>
              </a:lnSpc>
              <a:spcBef>
                <a:spcPts val="1200"/>
              </a:spcBef>
              <a:spcAft>
                <a:spcPts val="0"/>
              </a:spcAft>
              <a:buNone/>
            </a:pPr>
            <a:r>
              <a:rPr lang="en" sz="1000">
                <a:latin typeface="Times New Roman"/>
                <a:ea typeface="Times New Roman"/>
                <a:cs typeface="Times New Roman"/>
                <a:sym typeface="Times New Roman"/>
              </a:rPr>
              <a:t>Pawp. (n.d.). </a:t>
            </a:r>
            <a:r>
              <a:rPr i="1" lang="en" sz="1000">
                <a:latin typeface="Times New Roman"/>
                <a:ea typeface="Times New Roman"/>
                <a:cs typeface="Times New Roman"/>
                <a:sym typeface="Times New Roman"/>
              </a:rPr>
              <a:t>Ask a vet anything 24/7 &amp; get $3,000 when you need it most</a:t>
            </a:r>
            <a:r>
              <a:rPr lang="en" sz="1000">
                <a:latin typeface="Times New Roman"/>
                <a:ea typeface="Times New Roman"/>
                <a:cs typeface="Times New Roman"/>
                <a:sym typeface="Times New Roman"/>
              </a:rPr>
              <a:t>. Pawp. Retrieved March 27, 2022, from https://pawp.com/ </a:t>
            </a:r>
            <a:endParaRPr sz="1000">
              <a:latin typeface="Times New Roman"/>
              <a:ea typeface="Times New Roman"/>
              <a:cs typeface="Times New Roman"/>
              <a:sym typeface="Times New Roman"/>
            </a:endParaRPr>
          </a:p>
          <a:p>
            <a:pPr indent="0" lvl="0" marL="457200" rtl="0" algn="l">
              <a:lnSpc>
                <a:spcPct val="218181"/>
              </a:lnSpc>
              <a:spcBef>
                <a:spcPts val="0"/>
              </a:spcBef>
              <a:spcAft>
                <a:spcPts val="0"/>
              </a:spcAft>
              <a:buNone/>
            </a:pPr>
            <a:r>
              <a:rPr lang="en" sz="1000">
                <a:latin typeface="Times New Roman"/>
                <a:ea typeface="Times New Roman"/>
                <a:cs typeface="Times New Roman"/>
                <a:sym typeface="Times New Roman"/>
              </a:rPr>
              <a:t>Tedder, M., &amp; Reynolds, P. (2021, July 6). </a:t>
            </a:r>
            <a:r>
              <a:rPr i="1" lang="en" sz="1000">
                <a:latin typeface="Times New Roman"/>
                <a:ea typeface="Times New Roman"/>
                <a:cs typeface="Times New Roman"/>
                <a:sym typeface="Times New Roman"/>
              </a:rPr>
              <a:t>Pet telehealth is here. now your dog can zoom with the vet</a:t>
            </a:r>
            <a:r>
              <a:rPr lang="en" sz="1000">
                <a:latin typeface="Times New Roman"/>
                <a:ea typeface="Times New Roman"/>
                <a:cs typeface="Times New Roman"/>
                <a:sym typeface="Times New Roman"/>
              </a:rPr>
              <a:t>. Money. Retrieved March 27, 2022, from https://money.com/pawp-pet-telehealth/ </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29"/>
          <p:cNvSpPr/>
          <p:nvPr/>
        </p:nvSpPr>
        <p:spPr>
          <a:xfrm>
            <a:off x="300163" y="4871950"/>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 name="Google Shape;994;p29"/>
          <p:cNvGrpSpPr/>
          <p:nvPr/>
        </p:nvGrpSpPr>
        <p:grpSpPr>
          <a:xfrm>
            <a:off x="301469" y="737766"/>
            <a:ext cx="1938752" cy="4134193"/>
            <a:chOff x="665525" y="1286000"/>
            <a:chExt cx="1588750" cy="3387850"/>
          </a:xfrm>
        </p:grpSpPr>
        <p:sp>
          <p:nvSpPr>
            <p:cNvPr id="995" name="Google Shape;995;p29"/>
            <p:cNvSpPr/>
            <p:nvPr/>
          </p:nvSpPr>
          <p:spPr>
            <a:xfrm>
              <a:off x="817550" y="4163650"/>
              <a:ext cx="807300" cy="498750"/>
            </a:xfrm>
            <a:custGeom>
              <a:rect b="b" l="l" r="r" t="t"/>
              <a:pathLst>
                <a:path extrusionOk="0" h="19950" w="32292">
                  <a:moveTo>
                    <a:pt x="16129" y="1"/>
                  </a:moveTo>
                  <a:cubicBezTo>
                    <a:pt x="7098" y="1"/>
                    <a:pt x="2672" y="1640"/>
                    <a:pt x="1181" y="6279"/>
                  </a:cubicBezTo>
                  <a:cubicBezTo>
                    <a:pt x="1099" y="6557"/>
                    <a:pt x="984" y="6951"/>
                    <a:pt x="869" y="7377"/>
                  </a:cubicBezTo>
                  <a:cubicBezTo>
                    <a:pt x="230" y="9737"/>
                    <a:pt x="0" y="12196"/>
                    <a:pt x="181" y="14638"/>
                  </a:cubicBezTo>
                  <a:cubicBezTo>
                    <a:pt x="319" y="16529"/>
                    <a:pt x="1048" y="18434"/>
                    <a:pt x="1747" y="18434"/>
                  </a:cubicBezTo>
                  <a:cubicBezTo>
                    <a:pt x="1793" y="18434"/>
                    <a:pt x="1839" y="18425"/>
                    <a:pt x="1885" y="18408"/>
                  </a:cubicBezTo>
                  <a:cubicBezTo>
                    <a:pt x="3459" y="17818"/>
                    <a:pt x="5065" y="11327"/>
                    <a:pt x="5065" y="11327"/>
                  </a:cubicBezTo>
                  <a:cubicBezTo>
                    <a:pt x="7819" y="11737"/>
                    <a:pt x="12392" y="12540"/>
                    <a:pt x="16129" y="12540"/>
                  </a:cubicBezTo>
                  <a:cubicBezTo>
                    <a:pt x="17916" y="12540"/>
                    <a:pt x="19621" y="12573"/>
                    <a:pt x="21194" y="12573"/>
                  </a:cubicBezTo>
                  <a:cubicBezTo>
                    <a:pt x="21194" y="12573"/>
                    <a:pt x="22686" y="19950"/>
                    <a:pt x="23992" y="19950"/>
                  </a:cubicBezTo>
                  <a:cubicBezTo>
                    <a:pt x="23999" y="19950"/>
                    <a:pt x="24006" y="19949"/>
                    <a:pt x="24014" y="19949"/>
                  </a:cubicBezTo>
                  <a:cubicBezTo>
                    <a:pt x="25325" y="19883"/>
                    <a:pt x="26145" y="12343"/>
                    <a:pt x="26145" y="12343"/>
                  </a:cubicBezTo>
                  <a:lnTo>
                    <a:pt x="26161" y="12343"/>
                  </a:lnTo>
                  <a:cubicBezTo>
                    <a:pt x="26571" y="12294"/>
                    <a:pt x="26948" y="12229"/>
                    <a:pt x="27308" y="12147"/>
                  </a:cubicBezTo>
                  <a:lnTo>
                    <a:pt x="27341" y="12147"/>
                  </a:lnTo>
                  <a:cubicBezTo>
                    <a:pt x="27341" y="12147"/>
                    <a:pt x="28275" y="19080"/>
                    <a:pt x="29521" y="19178"/>
                  </a:cubicBezTo>
                  <a:cubicBezTo>
                    <a:pt x="29526" y="19179"/>
                    <a:pt x="29531" y="19179"/>
                    <a:pt x="29537" y="19179"/>
                  </a:cubicBezTo>
                  <a:cubicBezTo>
                    <a:pt x="30483" y="19179"/>
                    <a:pt x="31540" y="11766"/>
                    <a:pt x="31996" y="8098"/>
                  </a:cubicBezTo>
                  <a:cubicBezTo>
                    <a:pt x="32160" y="7442"/>
                    <a:pt x="32242" y="6770"/>
                    <a:pt x="32242" y="6098"/>
                  </a:cubicBezTo>
                  <a:cubicBezTo>
                    <a:pt x="32291" y="2017"/>
                    <a:pt x="25161" y="1"/>
                    <a:pt x="16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9"/>
            <p:cNvSpPr/>
            <p:nvPr/>
          </p:nvSpPr>
          <p:spPr>
            <a:xfrm>
              <a:off x="813850" y="4160775"/>
              <a:ext cx="813050" cy="506125"/>
            </a:xfrm>
            <a:custGeom>
              <a:rect b="b" l="l" r="r" t="t"/>
              <a:pathLst>
                <a:path extrusionOk="0" h="20245" w="32522">
                  <a:moveTo>
                    <a:pt x="16261" y="263"/>
                  </a:moveTo>
                  <a:cubicBezTo>
                    <a:pt x="23555" y="263"/>
                    <a:pt x="28981" y="1525"/>
                    <a:pt x="31177" y="3755"/>
                  </a:cubicBezTo>
                  <a:cubicBezTo>
                    <a:pt x="31849" y="4377"/>
                    <a:pt x="32243" y="5279"/>
                    <a:pt x="32243" y="6213"/>
                  </a:cubicBezTo>
                  <a:cubicBezTo>
                    <a:pt x="32243" y="6869"/>
                    <a:pt x="32161" y="7541"/>
                    <a:pt x="31997" y="8197"/>
                  </a:cubicBezTo>
                  <a:cubicBezTo>
                    <a:pt x="30980" y="16294"/>
                    <a:pt x="30112" y="19162"/>
                    <a:pt x="29686" y="19162"/>
                  </a:cubicBezTo>
                  <a:cubicBezTo>
                    <a:pt x="28833" y="19097"/>
                    <a:pt x="27964" y="14868"/>
                    <a:pt x="27604" y="12229"/>
                  </a:cubicBezTo>
                  <a:lnTo>
                    <a:pt x="27571" y="12081"/>
                  </a:lnTo>
                  <a:lnTo>
                    <a:pt x="27424" y="12114"/>
                  </a:lnTo>
                  <a:cubicBezTo>
                    <a:pt x="27079" y="12196"/>
                    <a:pt x="26686" y="12262"/>
                    <a:pt x="26260" y="12327"/>
                  </a:cubicBezTo>
                  <a:lnTo>
                    <a:pt x="26161" y="12344"/>
                  </a:lnTo>
                  <a:lnTo>
                    <a:pt x="26145" y="12442"/>
                  </a:lnTo>
                  <a:cubicBezTo>
                    <a:pt x="25834" y="15327"/>
                    <a:pt x="25030" y="19900"/>
                    <a:pt x="24162" y="19949"/>
                  </a:cubicBezTo>
                  <a:cubicBezTo>
                    <a:pt x="24157" y="19949"/>
                    <a:pt x="24152" y="19950"/>
                    <a:pt x="24147" y="19950"/>
                  </a:cubicBezTo>
                  <a:cubicBezTo>
                    <a:pt x="23263" y="19950"/>
                    <a:pt x="22044" y="15492"/>
                    <a:pt x="21473" y="12671"/>
                  </a:cubicBezTo>
                  <a:lnTo>
                    <a:pt x="21457" y="12557"/>
                  </a:lnTo>
                  <a:lnTo>
                    <a:pt x="21342" y="12557"/>
                  </a:lnTo>
                  <a:cubicBezTo>
                    <a:pt x="20588" y="12557"/>
                    <a:pt x="19818" y="12540"/>
                    <a:pt x="19031" y="12540"/>
                  </a:cubicBezTo>
                  <a:cubicBezTo>
                    <a:pt x="18130" y="12524"/>
                    <a:pt x="17212" y="12524"/>
                    <a:pt x="16277" y="12524"/>
                  </a:cubicBezTo>
                  <a:cubicBezTo>
                    <a:pt x="13048" y="12524"/>
                    <a:pt x="9229" y="11934"/>
                    <a:pt x="6443" y="11491"/>
                  </a:cubicBezTo>
                  <a:lnTo>
                    <a:pt x="5246" y="11311"/>
                  </a:lnTo>
                  <a:lnTo>
                    <a:pt x="5115" y="11295"/>
                  </a:lnTo>
                  <a:lnTo>
                    <a:pt x="5082" y="11426"/>
                  </a:lnTo>
                  <a:cubicBezTo>
                    <a:pt x="4640" y="13212"/>
                    <a:pt x="3214" y="17933"/>
                    <a:pt x="1984" y="18408"/>
                  </a:cubicBezTo>
                  <a:cubicBezTo>
                    <a:pt x="1951" y="18419"/>
                    <a:pt x="1917" y="18425"/>
                    <a:pt x="1883" y="18425"/>
                  </a:cubicBezTo>
                  <a:cubicBezTo>
                    <a:pt x="1815" y="18425"/>
                    <a:pt x="1749" y="18403"/>
                    <a:pt x="1706" y="18359"/>
                  </a:cubicBezTo>
                  <a:cubicBezTo>
                    <a:pt x="1132" y="17999"/>
                    <a:pt x="575" y="16376"/>
                    <a:pt x="443" y="14737"/>
                  </a:cubicBezTo>
                  <a:cubicBezTo>
                    <a:pt x="279" y="12311"/>
                    <a:pt x="509" y="9885"/>
                    <a:pt x="1148" y="7525"/>
                  </a:cubicBezTo>
                  <a:cubicBezTo>
                    <a:pt x="1263" y="7049"/>
                    <a:pt x="1378" y="6689"/>
                    <a:pt x="1460" y="6443"/>
                  </a:cubicBezTo>
                  <a:cubicBezTo>
                    <a:pt x="2886" y="2001"/>
                    <a:pt x="7033" y="263"/>
                    <a:pt x="16261" y="263"/>
                  </a:cubicBezTo>
                  <a:close/>
                  <a:moveTo>
                    <a:pt x="16277" y="1"/>
                  </a:moveTo>
                  <a:cubicBezTo>
                    <a:pt x="6902" y="1"/>
                    <a:pt x="2673" y="1788"/>
                    <a:pt x="1197" y="6361"/>
                  </a:cubicBezTo>
                  <a:cubicBezTo>
                    <a:pt x="1115" y="6623"/>
                    <a:pt x="1017" y="6984"/>
                    <a:pt x="886" y="7475"/>
                  </a:cubicBezTo>
                  <a:cubicBezTo>
                    <a:pt x="247" y="9852"/>
                    <a:pt x="1" y="12311"/>
                    <a:pt x="181" y="14769"/>
                  </a:cubicBezTo>
                  <a:cubicBezTo>
                    <a:pt x="312" y="16507"/>
                    <a:pt x="919" y="18179"/>
                    <a:pt x="1558" y="18589"/>
                  </a:cubicBezTo>
                  <a:cubicBezTo>
                    <a:pt x="1655" y="18664"/>
                    <a:pt x="1773" y="18704"/>
                    <a:pt x="1894" y="18704"/>
                  </a:cubicBezTo>
                  <a:cubicBezTo>
                    <a:pt x="1957" y="18704"/>
                    <a:pt x="2021" y="18693"/>
                    <a:pt x="2083" y="18671"/>
                  </a:cubicBezTo>
                  <a:cubicBezTo>
                    <a:pt x="3591" y="18097"/>
                    <a:pt x="5082" y="12540"/>
                    <a:pt x="5312" y="11622"/>
                  </a:cubicBezTo>
                  <a:lnTo>
                    <a:pt x="6393" y="11786"/>
                  </a:lnTo>
                  <a:cubicBezTo>
                    <a:pt x="9196" y="12212"/>
                    <a:pt x="13032" y="12803"/>
                    <a:pt x="16277" y="12803"/>
                  </a:cubicBezTo>
                  <a:cubicBezTo>
                    <a:pt x="17212" y="12803"/>
                    <a:pt x="18130" y="12819"/>
                    <a:pt x="19031" y="12819"/>
                  </a:cubicBezTo>
                  <a:cubicBezTo>
                    <a:pt x="19785" y="12852"/>
                    <a:pt x="20523" y="12852"/>
                    <a:pt x="21228" y="12852"/>
                  </a:cubicBezTo>
                  <a:cubicBezTo>
                    <a:pt x="21539" y="14311"/>
                    <a:pt x="22834" y="20228"/>
                    <a:pt x="24145" y="20228"/>
                  </a:cubicBezTo>
                  <a:lnTo>
                    <a:pt x="24162" y="20244"/>
                  </a:lnTo>
                  <a:cubicBezTo>
                    <a:pt x="25489" y="20179"/>
                    <a:pt x="26243" y="14097"/>
                    <a:pt x="26407" y="12606"/>
                  </a:cubicBezTo>
                  <a:cubicBezTo>
                    <a:pt x="26735" y="12557"/>
                    <a:pt x="27047" y="12507"/>
                    <a:pt x="27358" y="12442"/>
                  </a:cubicBezTo>
                  <a:cubicBezTo>
                    <a:pt x="27571" y="13884"/>
                    <a:pt x="28407" y="19343"/>
                    <a:pt x="29653" y="19457"/>
                  </a:cubicBezTo>
                  <a:cubicBezTo>
                    <a:pt x="29666" y="19458"/>
                    <a:pt x="29680" y="19459"/>
                    <a:pt x="29695" y="19459"/>
                  </a:cubicBezTo>
                  <a:cubicBezTo>
                    <a:pt x="30027" y="19459"/>
                    <a:pt x="30896" y="19059"/>
                    <a:pt x="32275" y="8262"/>
                  </a:cubicBezTo>
                  <a:cubicBezTo>
                    <a:pt x="32439" y="7607"/>
                    <a:pt x="32521" y="6918"/>
                    <a:pt x="32521" y="6230"/>
                  </a:cubicBezTo>
                  <a:cubicBezTo>
                    <a:pt x="32521" y="5230"/>
                    <a:pt x="32111" y="4263"/>
                    <a:pt x="31374" y="3574"/>
                  </a:cubicBezTo>
                  <a:cubicBezTo>
                    <a:pt x="29128" y="1296"/>
                    <a:pt x="23621" y="1"/>
                    <a:pt x="16277" y="1"/>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9"/>
            <p:cNvSpPr/>
            <p:nvPr/>
          </p:nvSpPr>
          <p:spPr>
            <a:xfrm>
              <a:off x="822050" y="4561150"/>
              <a:ext cx="80350" cy="68300"/>
            </a:xfrm>
            <a:custGeom>
              <a:rect b="b" l="l" r="r" t="t"/>
              <a:pathLst>
                <a:path extrusionOk="0" h="2732" w="3214">
                  <a:moveTo>
                    <a:pt x="1" y="0"/>
                  </a:moveTo>
                  <a:lnTo>
                    <a:pt x="1" y="0"/>
                  </a:lnTo>
                  <a:cubicBezTo>
                    <a:pt x="333" y="1512"/>
                    <a:pt x="959" y="2731"/>
                    <a:pt x="1568" y="2731"/>
                  </a:cubicBezTo>
                  <a:cubicBezTo>
                    <a:pt x="1620" y="2731"/>
                    <a:pt x="1671" y="2723"/>
                    <a:pt x="1722" y="2705"/>
                  </a:cubicBezTo>
                  <a:cubicBezTo>
                    <a:pt x="2230" y="2508"/>
                    <a:pt x="2738" y="1770"/>
                    <a:pt x="3213" y="836"/>
                  </a:cubicBezTo>
                  <a:cubicBezTo>
                    <a:pt x="2132" y="623"/>
                    <a:pt x="1050" y="34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9"/>
            <p:cNvSpPr/>
            <p:nvPr/>
          </p:nvSpPr>
          <p:spPr>
            <a:xfrm>
              <a:off x="817550" y="4556225"/>
              <a:ext cx="90175" cy="76650"/>
            </a:xfrm>
            <a:custGeom>
              <a:rect b="b" l="l" r="r" t="t"/>
              <a:pathLst>
                <a:path extrusionOk="0" h="3066" w="3607">
                  <a:moveTo>
                    <a:pt x="382" y="412"/>
                  </a:moveTo>
                  <a:cubicBezTo>
                    <a:pt x="1298" y="690"/>
                    <a:pt x="2247" y="935"/>
                    <a:pt x="3197" y="1115"/>
                  </a:cubicBezTo>
                  <a:cubicBezTo>
                    <a:pt x="2705" y="2066"/>
                    <a:pt x="2262" y="2607"/>
                    <a:pt x="1853" y="2754"/>
                  </a:cubicBezTo>
                  <a:cubicBezTo>
                    <a:pt x="1805" y="2768"/>
                    <a:pt x="1760" y="2776"/>
                    <a:pt x="1717" y="2776"/>
                  </a:cubicBezTo>
                  <a:cubicBezTo>
                    <a:pt x="1656" y="2776"/>
                    <a:pt x="1599" y="2760"/>
                    <a:pt x="1541" y="2721"/>
                  </a:cubicBezTo>
                  <a:cubicBezTo>
                    <a:pt x="1117" y="2493"/>
                    <a:pt x="661" y="1583"/>
                    <a:pt x="382" y="412"/>
                  </a:cubicBezTo>
                  <a:close/>
                  <a:moveTo>
                    <a:pt x="0" y="1"/>
                  </a:moveTo>
                  <a:lnTo>
                    <a:pt x="50" y="230"/>
                  </a:lnTo>
                  <a:cubicBezTo>
                    <a:pt x="295" y="1328"/>
                    <a:pt x="771" y="2623"/>
                    <a:pt x="1410" y="2967"/>
                  </a:cubicBezTo>
                  <a:cubicBezTo>
                    <a:pt x="1508" y="3017"/>
                    <a:pt x="1623" y="3049"/>
                    <a:pt x="1738" y="3066"/>
                  </a:cubicBezTo>
                  <a:cubicBezTo>
                    <a:pt x="1803" y="3049"/>
                    <a:pt x="1869" y="3033"/>
                    <a:pt x="1935" y="3017"/>
                  </a:cubicBezTo>
                  <a:cubicBezTo>
                    <a:pt x="2443" y="2836"/>
                    <a:pt x="2951" y="2197"/>
                    <a:pt x="3524" y="1082"/>
                  </a:cubicBezTo>
                  <a:lnTo>
                    <a:pt x="3606" y="918"/>
                  </a:lnTo>
                  <a:lnTo>
                    <a:pt x="3426" y="886"/>
                  </a:lnTo>
                  <a:cubicBezTo>
                    <a:pt x="2344" y="689"/>
                    <a:pt x="1279" y="410"/>
                    <a:pt x="230" y="66"/>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9"/>
            <p:cNvSpPr/>
            <p:nvPr/>
          </p:nvSpPr>
          <p:spPr>
            <a:xfrm>
              <a:off x="860175" y="4609500"/>
              <a:ext cx="13125" cy="27075"/>
            </a:xfrm>
            <a:custGeom>
              <a:rect b="b" l="l" r="r" t="t"/>
              <a:pathLst>
                <a:path extrusionOk="0" h="1083" w="525">
                  <a:moveTo>
                    <a:pt x="262" y="0"/>
                  </a:moveTo>
                  <a:lnTo>
                    <a:pt x="0" y="1017"/>
                  </a:lnTo>
                  <a:lnTo>
                    <a:pt x="279" y="1082"/>
                  </a:lnTo>
                  <a:lnTo>
                    <a:pt x="525" y="66"/>
                  </a:lnTo>
                  <a:lnTo>
                    <a:pt x="2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9"/>
            <p:cNvSpPr/>
            <p:nvPr/>
          </p:nvSpPr>
          <p:spPr>
            <a:xfrm>
              <a:off x="847050" y="4607050"/>
              <a:ext cx="9850" cy="28300"/>
            </a:xfrm>
            <a:custGeom>
              <a:rect b="b" l="l" r="r" t="t"/>
              <a:pathLst>
                <a:path extrusionOk="0" h="1132" w="394">
                  <a:moveTo>
                    <a:pt x="115" y="0"/>
                  </a:moveTo>
                  <a:lnTo>
                    <a:pt x="1" y="1098"/>
                  </a:lnTo>
                  <a:lnTo>
                    <a:pt x="279" y="1131"/>
                  </a:lnTo>
                  <a:lnTo>
                    <a:pt x="394" y="33"/>
                  </a:lnTo>
                  <a:lnTo>
                    <a:pt x="1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9"/>
            <p:cNvSpPr/>
            <p:nvPr/>
          </p:nvSpPr>
          <p:spPr>
            <a:xfrm>
              <a:off x="1376500" y="4598425"/>
              <a:ext cx="78275" cy="68900"/>
            </a:xfrm>
            <a:custGeom>
              <a:rect b="b" l="l" r="r" t="t"/>
              <a:pathLst>
                <a:path extrusionOk="0" h="2756" w="3131">
                  <a:moveTo>
                    <a:pt x="3131" y="1"/>
                  </a:moveTo>
                  <a:lnTo>
                    <a:pt x="3131" y="1"/>
                  </a:lnTo>
                  <a:cubicBezTo>
                    <a:pt x="2082" y="99"/>
                    <a:pt x="1033" y="198"/>
                    <a:pt x="0" y="263"/>
                  </a:cubicBezTo>
                  <a:cubicBezTo>
                    <a:pt x="501" y="1653"/>
                    <a:pt x="1097" y="2755"/>
                    <a:pt x="1648" y="2755"/>
                  </a:cubicBezTo>
                  <a:cubicBezTo>
                    <a:pt x="1656" y="2755"/>
                    <a:pt x="1664" y="2755"/>
                    <a:pt x="1672" y="2755"/>
                  </a:cubicBezTo>
                  <a:cubicBezTo>
                    <a:pt x="2229" y="2738"/>
                    <a:pt x="2737" y="1492"/>
                    <a:pt x="3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9"/>
            <p:cNvSpPr/>
            <p:nvPr/>
          </p:nvSpPr>
          <p:spPr>
            <a:xfrm>
              <a:off x="1371575" y="4594325"/>
              <a:ext cx="87725" cy="76250"/>
            </a:xfrm>
            <a:custGeom>
              <a:rect b="b" l="l" r="r" t="t"/>
              <a:pathLst>
                <a:path extrusionOk="0" h="3050" w="3509">
                  <a:moveTo>
                    <a:pt x="3131" y="312"/>
                  </a:moveTo>
                  <a:lnTo>
                    <a:pt x="3131" y="312"/>
                  </a:lnTo>
                  <a:cubicBezTo>
                    <a:pt x="2574" y="2427"/>
                    <a:pt x="2082" y="2755"/>
                    <a:pt x="1853" y="2787"/>
                  </a:cubicBezTo>
                  <a:cubicBezTo>
                    <a:pt x="1847" y="2788"/>
                    <a:pt x="1841" y="2788"/>
                    <a:pt x="1835" y="2788"/>
                  </a:cubicBezTo>
                  <a:cubicBezTo>
                    <a:pt x="1598" y="2788"/>
                    <a:pt x="1113" y="2460"/>
                    <a:pt x="377" y="558"/>
                  </a:cubicBezTo>
                  <a:cubicBezTo>
                    <a:pt x="1361" y="476"/>
                    <a:pt x="2279" y="394"/>
                    <a:pt x="3131" y="312"/>
                  </a:cubicBezTo>
                  <a:close/>
                  <a:moveTo>
                    <a:pt x="3508" y="1"/>
                  </a:moveTo>
                  <a:lnTo>
                    <a:pt x="3311" y="17"/>
                  </a:lnTo>
                  <a:cubicBezTo>
                    <a:pt x="2328" y="116"/>
                    <a:pt x="1312" y="214"/>
                    <a:pt x="181" y="296"/>
                  </a:cubicBezTo>
                  <a:lnTo>
                    <a:pt x="0" y="312"/>
                  </a:lnTo>
                  <a:lnTo>
                    <a:pt x="66" y="476"/>
                  </a:lnTo>
                  <a:cubicBezTo>
                    <a:pt x="705" y="2214"/>
                    <a:pt x="1295" y="3050"/>
                    <a:pt x="1853" y="3050"/>
                  </a:cubicBezTo>
                  <a:lnTo>
                    <a:pt x="1869" y="3050"/>
                  </a:lnTo>
                  <a:cubicBezTo>
                    <a:pt x="2443" y="3017"/>
                    <a:pt x="2967" y="2083"/>
                    <a:pt x="3459" y="181"/>
                  </a:cubicBezTo>
                  <a:lnTo>
                    <a:pt x="35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9"/>
            <p:cNvSpPr/>
            <p:nvPr/>
          </p:nvSpPr>
          <p:spPr>
            <a:xfrm>
              <a:off x="1420750" y="4645550"/>
              <a:ext cx="9025" cy="25450"/>
            </a:xfrm>
            <a:custGeom>
              <a:rect b="b" l="l" r="r" t="t"/>
              <a:pathLst>
                <a:path extrusionOk="0" h="1018" w="361">
                  <a:moveTo>
                    <a:pt x="263" y="1"/>
                  </a:moveTo>
                  <a:lnTo>
                    <a:pt x="0" y="34"/>
                  </a:lnTo>
                  <a:lnTo>
                    <a:pt x="82" y="1017"/>
                  </a:lnTo>
                  <a:lnTo>
                    <a:pt x="361" y="984"/>
                  </a:lnTo>
                  <a:lnTo>
                    <a:pt x="263" y="1"/>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9"/>
            <p:cNvSpPr/>
            <p:nvPr/>
          </p:nvSpPr>
          <p:spPr>
            <a:xfrm>
              <a:off x="1406000" y="4647200"/>
              <a:ext cx="12325" cy="26650"/>
            </a:xfrm>
            <a:custGeom>
              <a:rect b="b" l="l" r="r" t="t"/>
              <a:pathLst>
                <a:path extrusionOk="0" h="1066" w="493">
                  <a:moveTo>
                    <a:pt x="263" y="0"/>
                  </a:moveTo>
                  <a:lnTo>
                    <a:pt x="0" y="66"/>
                  </a:lnTo>
                  <a:lnTo>
                    <a:pt x="213" y="1066"/>
                  </a:lnTo>
                  <a:lnTo>
                    <a:pt x="492" y="1000"/>
                  </a:lnTo>
                  <a:lnTo>
                    <a:pt x="263" y="0"/>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9"/>
            <p:cNvSpPr/>
            <p:nvPr/>
          </p:nvSpPr>
          <p:spPr>
            <a:xfrm>
              <a:off x="1524425" y="4580400"/>
              <a:ext cx="58200" cy="62750"/>
            </a:xfrm>
            <a:custGeom>
              <a:rect b="b" l="l" r="r" t="t"/>
              <a:pathLst>
                <a:path extrusionOk="0" h="2510" w="2328">
                  <a:moveTo>
                    <a:pt x="2328" y="1"/>
                  </a:moveTo>
                  <a:lnTo>
                    <a:pt x="2033" y="50"/>
                  </a:lnTo>
                  <a:cubicBezTo>
                    <a:pt x="1361" y="148"/>
                    <a:pt x="689" y="246"/>
                    <a:pt x="0" y="345"/>
                  </a:cubicBezTo>
                  <a:cubicBezTo>
                    <a:pt x="345" y="1525"/>
                    <a:pt x="771" y="2476"/>
                    <a:pt x="1230" y="2508"/>
                  </a:cubicBezTo>
                  <a:cubicBezTo>
                    <a:pt x="1235" y="2509"/>
                    <a:pt x="1241" y="2509"/>
                    <a:pt x="1246" y="2509"/>
                  </a:cubicBezTo>
                  <a:cubicBezTo>
                    <a:pt x="1602" y="2509"/>
                    <a:pt x="1973" y="1470"/>
                    <a:pt x="2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9"/>
            <p:cNvSpPr/>
            <p:nvPr/>
          </p:nvSpPr>
          <p:spPr>
            <a:xfrm>
              <a:off x="1519925" y="4576300"/>
              <a:ext cx="67225" cy="70100"/>
            </a:xfrm>
            <a:custGeom>
              <a:rect b="b" l="l" r="r" t="t"/>
              <a:pathLst>
                <a:path extrusionOk="0" h="2804" w="2689">
                  <a:moveTo>
                    <a:pt x="2328" y="329"/>
                  </a:moveTo>
                  <a:cubicBezTo>
                    <a:pt x="1787" y="2509"/>
                    <a:pt x="1459" y="2541"/>
                    <a:pt x="1426" y="2541"/>
                  </a:cubicBezTo>
                  <a:cubicBezTo>
                    <a:pt x="1229" y="2525"/>
                    <a:pt x="852" y="2263"/>
                    <a:pt x="361" y="624"/>
                  </a:cubicBezTo>
                  <a:cubicBezTo>
                    <a:pt x="984" y="525"/>
                    <a:pt x="1606" y="443"/>
                    <a:pt x="2246" y="345"/>
                  </a:cubicBezTo>
                  <a:lnTo>
                    <a:pt x="2328" y="329"/>
                  </a:lnTo>
                  <a:close/>
                  <a:moveTo>
                    <a:pt x="2688" y="1"/>
                  </a:moveTo>
                  <a:lnTo>
                    <a:pt x="2197" y="83"/>
                  </a:lnTo>
                  <a:cubicBezTo>
                    <a:pt x="1524" y="181"/>
                    <a:pt x="836" y="279"/>
                    <a:pt x="164" y="361"/>
                  </a:cubicBezTo>
                  <a:lnTo>
                    <a:pt x="0" y="394"/>
                  </a:lnTo>
                  <a:lnTo>
                    <a:pt x="49" y="542"/>
                  </a:lnTo>
                  <a:cubicBezTo>
                    <a:pt x="492" y="2050"/>
                    <a:pt x="918" y="2771"/>
                    <a:pt x="1410" y="2804"/>
                  </a:cubicBezTo>
                  <a:lnTo>
                    <a:pt x="1426" y="2804"/>
                  </a:lnTo>
                  <a:cubicBezTo>
                    <a:pt x="1738" y="2804"/>
                    <a:pt x="2098" y="2459"/>
                    <a:pt x="2639" y="197"/>
                  </a:cubicBezTo>
                  <a:lnTo>
                    <a:pt x="2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a:off x="1560075" y="4622200"/>
              <a:ext cx="8625" cy="23800"/>
            </a:xfrm>
            <a:custGeom>
              <a:rect b="b" l="l" r="r" t="t"/>
              <a:pathLst>
                <a:path extrusionOk="0" h="952" w="345">
                  <a:moveTo>
                    <a:pt x="263" y="1"/>
                  </a:moveTo>
                  <a:lnTo>
                    <a:pt x="0" y="33"/>
                  </a:lnTo>
                  <a:lnTo>
                    <a:pt x="66" y="951"/>
                  </a:lnTo>
                  <a:lnTo>
                    <a:pt x="345" y="918"/>
                  </a:lnTo>
                  <a:lnTo>
                    <a:pt x="263" y="1"/>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a:off x="1546950" y="4623850"/>
              <a:ext cx="11500" cy="25000"/>
            </a:xfrm>
            <a:custGeom>
              <a:rect b="b" l="l" r="r" t="t"/>
              <a:pathLst>
                <a:path extrusionOk="0" h="1000" w="460">
                  <a:moveTo>
                    <a:pt x="263" y="0"/>
                  </a:moveTo>
                  <a:lnTo>
                    <a:pt x="1" y="49"/>
                  </a:lnTo>
                  <a:lnTo>
                    <a:pt x="198" y="1000"/>
                  </a:lnTo>
                  <a:lnTo>
                    <a:pt x="460" y="934"/>
                  </a:lnTo>
                  <a:lnTo>
                    <a:pt x="263" y="0"/>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a:off x="772475" y="3596575"/>
              <a:ext cx="214325" cy="660550"/>
            </a:xfrm>
            <a:custGeom>
              <a:rect b="b" l="l" r="r" t="t"/>
              <a:pathLst>
                <a:path extrusionOk="0" h="26422" w="8573">
                  <a:moveTo>
                    <a:pt x="2982" y="1"/>
                  </a:moveTo>
                  <a:cubicBezTo>
                    <a:pt x="2890" y="1"/>
                    <a:pt x="2791" y="47"/>
                    <a:pt x="2688" y="162"/>
                  </a:cubicBezTo>
                  <a:cubicBezTo>
                    <a:pt x="2262" y="654"/>
                    <a:pt x="2049" y="1309"/>
                    <a:pt x="1787" y="1883"/>
                  </a:cubicBezTo>
                  <a:cubicBezTo>
                    <a:pt x="787" y="4063"/>
                    <a:pt x="230" y="6407"/>
                    <a:pt x="131" y="8784"/>
                  </a:cubicBezTo>
                  <a:cubicBezTo>
                    <a:pt x="0" y="11734"/>
                    <a:pt x="508" y="14685"/>
                    <a:pt x="1394" y="17488"/>
                  </a:cubicBezTo>
                  <a:cubicBezTo>
                    <a:pt x="2115" y="19717"/>
                    <a:pt x="3049" y="21881"/>
                    <a:pt x="4180" y="23929"/>
                  </a:cubicBezTo>
                  <a:cubicBezTo>
                    <a:pt x="4524" y="24536"/>
                    <a:pt x="4901" y="25159"/>
                    <a:pt x="5278" y="25765"/>
                  </a:cubicBezTo>
                  <a:cubicBezTo>
                    <a:pt x="5311" y="25798"/>
                    <a:pt x="5663" y="26421"/>
                    <a:pt x="5719" y="26421"/>
                  </a:cubicBezTo>
                  <a:cubicBezTo>
                    <a:pt x="5720" y="26421"/>
                    <a:pt x="5720" y="26421"/>
                    <a:pt x="5721" y="26421"/>
                  </a:cubicBezTo>
                  <a:lnTo>
                    <a:pt x="8573" y="25306"/>
                  </a:lnTo>
                  <a:cubicBezTo>
                    <a:pt x="8573" y="25306"/>
                    <a:pt x="4869" y="19127"/>
                    <a:pt x="3754" y="15209"/>
                  </a:cubicBezTo>
                  <a:cubicBezTo>
                    <a:pt x="3016" y="12636"/>
                    <a:pt x="2475" y="9784"/>
                    <a:pt x="2902" y="7112"/>
                  </a:cubicBezTo>
                  <a:cubicBezTo>
                    <a:pt x="3131" y="5620"/>
                    <a:pt x="3606" y="4145"/>
                    <a:pt x="3639" y="2621"/>
                  </a:cubicBezTo>
                  <a:cubicBezTo>
                    <a:pt x="3672" y="1998"/>
                    <a:pt x="3639" y="1375"/>
                    <a:pt x="3541" y="752"/>
                  </a:cubicBezTo>
                  <a:cubicBezTo>
                    <a:pt x="3491" y="466"/>
                    <a:pt x="3271" y="1"/>
                    <a:pt x="2982" y="1"/>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a:off x="769200" y="3593300"/>
              <a:ext cx="222525" cy="667100"/>
            </a:xfrm>
            <a:custGeom>
              <a:rect b="b" l="l" r="r" t="t"/>
              <a:pathLst>
                <a:path extrusionOk="0" h="26684" w="8901">
                  <a:moveTo>
                    <a:pt x="3131" y="277"/>
                  </a:moveTo>
                  <a:cubicBezTo>
                    <a:pt x="3131" y="277"/>
                    <a:pt x="3147" y="277"/>
                    <a:pt x="3147" y="293"/>
                  </a:cubicBezTo>
                  <a:cubicBezTo>
                    <a:pt x="3311" y="342"/>
                    <a:pt x="3492" y="654"/>
                    <a:pt x="3541" y="916"/>
                  </a:cubicBezTo>
                  <a:cubicBezTo>
                    <a:pt x="3623" y="1539"/>
                    <a:pt x="3655" y="2145"/>
                    <a:pt x="3623" y="2768"/>
                  </a:cubicBezTo>
                  <a:cubicBezTo>
                    <a:pt x="3573" y="3735"/>
                    <a:pt x="3426" y="4719"/>
                    <a:pt x="3196" y="5669"/>
                  </a:cubicBezTo>
                  <a:cubicBezTo>
                    <a:pt x="3098" y="6178"/>
                    <a:pt x="2967" y="6702"/>
                    <a:pt x="2885" y="7227"/>
                  </a:cubicBezTo>
                  <a:cubicBezTo>
                    <a:pt x="2524" y="9521"/>
                    <a:pt x="2803" y="12111"/>
                    <a:pt x="3737" y="15389"/>
                  </a:cubicBezTo>
                  <a:cubicBezTo>
                    <a:pt x="4754" y="18946"/>
                    <a:pt x="7934" y="24437"/>
                    <a:pt x="8491" y="25372"/>
                  </a:cubicBezTo>
                  <a:lnTo>
                    <a:pt x="5868" y="26404"/>
                  </a:lnTo>
                  <a:cubicBezTo>
                    <a:pt x="5819" y="26339"/>
                    <a:pt x="5737" y="26191"/>
                    <a:pt x="5557" y="25896"/>
                  </a:cubicBezTo>
                  <a:lnTo>
                    <a:pt x="5524" y="25831"/>
                  </a:lnTo>
                  <a:cubicBezTo>
                    <a:pt x="5147" y="25257"/>
                    <a:pt x="4786" y="24651"/>
                    <a:pt x="4426" y="23995"/>
                  </a:cubicBezTo>
                  <a:cubicBezTo>
                    <a:pt x="3295" y="21946"/>
                    <a:pt x="2361" y="19799"/>
                    <a:pt x="1639" y="17586"/>
                  </a:cubicBezTo>
                  <a:cubicBezTo>
                    <a:pt x="689" y="14553"/>
                    <a:pt x="262" y="11652"/>
                    <a:pt x="377" y="8931"/>
                  </a:cubicBezTo>
                  <a:cubicBezTo>
                    <a:pt x="492" y="6555"/>
                    <a:pt x="1049" y="4227"/>
                    <a:pt x="2033" y="2080"/>
                  </a:cubicBezTo>
                  <a:cubicBezTo>
                    <a:pt x="2098" y="1949"/>
                    <a:pt x="2147" y="1817"/>
                    <a:pt x="2213" y="1670"/>
                  </a:cubicBezTo>
                  <a:cubicBezTo>
                    <a:pt x="2377" y="1211"/>
                    <a:pt x="2623" y="785"/>
                    <a:pt x="2918" y="391"/>
                  </a:cubicBezTo>
                  <a:cubicBezTo>
                    <a:pt x="3016" y="293"/>
                    <a:pt x="3082" y="277"/>
                    <a:pt x="3115" y="277"/>
                  </a:cubicBezTo>
                  <a:close/>
                  <a:moveTo>
                    <a:pt x="3115" y="0"/>
                  </a:moveTo>
                  <a:cubicBezTo>
                    <a:pt x="2959" y="0"/>
                    <a:pt x="2814" y="79"/>
                    <a:pt x="2721" y="211"/>
                  </a:cubicBezTo>
                  <a:cubicBezTo>
                    <a:pt x="2393" y="621"/>
                    <a:pt x="2147" y="1080"/>
                    <a:pt x="1967" y="1572"/>
                  </a:cubicBezTo>
                  <a:cubicBezTo>
                    <a:pt x="1918" y="1703"/>
                    <a:pt x="1852" y="1850"/>
                    <a:pt x="1803" y="1981"/>
                  </a:cubicBezTo>
                  <a:cubicBezTo>
                    <a:pt x="787" y="4161"/>
                    <a:pt x="230" y="6522"/>
                    <a:pt x="115" y="8915"/>
                  </a:cubicBezTo>
                  <a:cubicBezTo>
                    <a:pt x="0" y="11669"/>
                    <a:pt x="426" y="14619"/>
                    <a:pt x="1393" y="17668"/>
                  </a:cubicBezTo>
                  <a:cubicBezTo>
                    <a:pt x="2115" y="19913"/>
                    <a:pt x="3049" y="22077"/>
                    <a:pt x="4196" y="24126"/>
                  </a:cubicBezTo>
                  <a:cubicBezTo>
                    <a:pt x="4557" y="24782"/>
                    <a:pt x="4934" y="25388"/>
                    <a:pt x="5295" y="25978"/>
                  </a:cubicBezTo>
                  <a:lnTo>
                    <a:pt x="5327" y="26027"/>
                  </a:lnTo>
                  <a:cubicBezTo>
                    <a:pt x="5655" y="26585"/>
                    <a:pt x="5737" y="26683"/>
                    <a:pt x="5835" y="26683"/>
                  </a:cubicBezTo>
                  <a:cubicBezTo>
                    <a:pt x="5852" y="26683"/>
                    <a:pt x="5868" y="26683"/>
                    <a:pt x="5885" y="26667"/>
                  </a:cubicBezTo>
                  <a:cubicBezTo>
                    <a:pt x="5983" y="26634"/>
                    <a:pt x="6442" y="26454"/>
                    <a:pt x="8753" y="25552"/>
                  </a:cubicBezTo>
                  <a:lnTo>
                    <a:pt x="8901" y="25503"/>
                  </a:lnTo>
                  <a:lnTo>
                    <a:pt x="8819" y="25355"/>
                  </a:lnTo>
                  <a:cubicBezTo>
                    <a:pt x="8770" y="25290"/>
                    <a:pt x="5098" y="19143"/>
                    <a:pt x="4000" y="15307"/>
                  </a:cubicBezTo>
                  <a:cubicBezTo>
                    <a:pt x="3082" y="12062"/>
                    <a:pt x="2819" y="9505"/>
                    <a:pt x="3164" y="7259"/>
                  </a:cubicBezTo>
                  <a:cubicBezTo>
                    <a:pt x="3246" y="6735"/>
                    <a:pt x="3360" y="6210"/>
                    <a:pt x="3475" y="5702"/>
                  </a:cubicBezTo>
                  <a:cubicBezTo>
                    <a:pt x="3705" y="4735"/>
                    <a:pt x="3852" y="3752"/>
                    <a:pt x="3918" y="2768"/>
                  </a:cubicBezTo>
                  <a:cubicBezTo>
                    <a:pt x="3934" y="2129"/>
                    <a:pt x="3901" y="1490"/>
                    <a:pt x="3819" y="867"/>
                  </a:cubicBezTo>
                  <a:cubicBezTo>
                    <a:pt x="3770" y="588"/>
                    <a:pt x="3557" y="113"/>
                    <a:pt x="3229" y="14"/>
                  </a:cubicBezTo>
                  <a:cubicBezTo>
                    <a:pt x="3191" y="5"/>
                    <a:pt x="3153" y="0"/>
                    <a:pt x="3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a:off x="833925" y="1289625"/>
              <a:ext cx="634800" cy="859575"/>
            </a:xfrm>
            <a:custGeom>
              <a:rect b="b" l="l" r="r" t="t"/>
              <a:pathLst>
                <a:path extrusionOk="0" h="34383" w="25392">
                  <a:moveTo>
                    <a:pt x="16542" y="0"/>
                  </a:moveTo>
                  <a:cubicBezTo>
                    <a:pt x="13328" y="0"/>
                    <a:pt x="10365" y="2028"/>
                    <a:pt x="9016" y="5091"/>
                  </a:cubicBezTo>
                  <a:cubicBezTo>
                    <a:pt x="8033" y="7304"/>
                    <a:pt x="7443" y="10418"/>
                    <a:pt x="8393" y="14434"/>
                  </a:cubicBezTo>
                  <a:cubicBezTo>
                    <a:pt x="8393" y="14434"/>
                    <a:pt x="11098" y="20876"/>
                    <a:pt x="6935" y="24269"/>
                  </a:cubicBezTo>
                  <a:cubicBezTo>
                    <a:pt x="2771" y="27662"/>
                    <a:pt x="1" y="31055"/>
                    <a:pt x="149" y="34382"/>
                  </a:cubicBezTo>
                  <a:cubicBezTo>
                    <a:pt x="149" y="34382"/>
                    <a:pt x="2750" y="30165"/>
                    <a:pt x="5688" y="30165"/>
                  </a:cubicBezTo>
                  <a:cubicBezTo>
                    <a:pt x="5964" y="30165"/>
                    <a:pt x="6244" y="30203"/>
                    <a:pt x="6525" y="30284"/>
                  </a:cubicBezTo>
                  <a:cubicBezTo>
                    <a:pt x="7581" y="30598"/>
                    <a:pt x="8949" y="31018"/>
                    <a:pt x="10403" y="31018"/>
                  </a:cubicBezTo>
                  <a:cubicBezTo>
                    <a:pt x="13435" y="31018"/>
                    <a:pt x="16838" y="29189"/>
                    <a:pt x="18556" y="20745"/>
                  </a:cubicBezTo>
                  <a:lnTo>
                    <a:pt x="25391" y="10975"/>
                  </a:lnTo>
                  <a:cubicBezTo>
                    <a:pt x="25391" y="10975"/>
                    <a:pt x="24916" y="1632"/>
                    <a:pt x="18163" y="174"/>
                  </a:cubicBezTo>
                  <a:cubicBezTo>
                    <a:pt x="17620" y="57"/>
                    <a:pt x="17078" y="0"/>
                    <a:pt x="16542"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a:off x="831075" y="1286000"/>
              <a:ext cx="640925" cy="874675"/>
            </a:xfrm>
            <a:custGeom>
              <a:rect b="b" l="l" r="r" t="t"/>
              <a:pathLst>
                <a:path extrusionOk="0" h="34987" w="25637">
                  <a:moveTo>
                    <a:pt x="16670" y="269"/>
                  </a:moveTo>
                  <a:cubicBezTo>
                    <a:pt x="17211" y="269"/>
                    <a:pt x="17736" y="319"/>
                    <a:pt x="18260" y="433"/>
                  </a:cubicBezTo>
                  <a:cubicBezTo>
                    <a:pt x="24604" y="1794"/>
                    <a:pt x="25325" y="10366"/>
                    <a:pt x="25374" y="11071"/>
                  </a:cubicBezTo>
                  <a:lnTo>
                    <a:pt x="18555" y="20808"/>
                  </a:lnTo>
                  <a:lnTo>
                    <a:pt x="18539" y="20857"/>
                  </a:lnTo>
                  <a:cubicBezTo>
                    <a:pt x="17555" y="25692"/>
                    <a:pt x="15900" y="28839"/>
                    <a:pt x="13621" y="30200"/>
                  </a:cubicBezTo>
                  <a:cubicBezTo>
                    <a:pt x="12602" y="30817"/>
                    <a:pt x="11537" y="31029"/>
                    <a:pt x="10512" y="31029"/>
                  </a:cubicBezTo>
                  <a:cubicBezTo>
                    <a:pt x="9113" y="31029"/>
                    <a:pt x="7791" y="30634"/>
                    <a:pt x="6770" y="30331"/>
                  </a:cubicBezTo>
                  <a:lnTo>
                    <a:pt x="6672" y="30298"/>
                  </a:lnTo>
                  <a:cubicBezTo>
                    <a:pt x="6370" y="30209"/>
                    <a:pt x="6071" y="30168"/>
                    <a:pt x="5777" y="30168"/>
                  </a:cubicBezTo>
                  <a:cubicBezTo>
                    <a:pt x="3309" y="30168"/>
                    <a:pt x="1126" y="33014"/>
                    <a:pt x="394" y="34068"/>
                  </a:cubicBezTo>
                  <a:cubicBezTo>
                    <a:pt x="492" y="31265"/>
                    <a:pt x="2705" y="28135"/>
                    <a:pt x="7130" y="24512"/>
                  </a:cubicBezTo>
                  <a:cubicBezTo>
                    <a:pt x="11327" y="21086"/>
                    <a:pt x="8655" y="14563"/>
                    <a:pt x="8638" y="14530"/>
                  </a:cubicBezTo>
                  <a:cubicBezTo>
                    <a:pt x="7835" y="11120"/>
                    <a:pt x="8048" y="7990"/>
                    <a:pt x="9245" y="5269"/>
                  </a:cubicBezTo>
                  <a:cubicBezTo>
                    <a:pt x="10605" y="2187"/>
                    <a:pt x="13572" y="269"/>
                    <a:pt x="16670" y="269"/>
                  </a:cubicBezTo>
                  <a:close/>
                  <a:moveTo>
                    <a:pt x="16691" y="1"/>
                  </a:moveTo>
                  <a:cubicBezTo>
                    <a:pt x="13470" y="1"/>
                    <a:pt x="10404" y="1994"/>
                    <a:pt x="8999" y="5154"/>
                  </a:cubicBezTo>
                  <a:cubicBezTo>
                    <a:pt x="7770" y="7941"/>
                    <a:pt x="7573" y="11120"/>
                    <a:pt x="8376" y="14612"/>
                  </a:cubicBezTo>
                  <a:cubicBezTo>
                    <a:pt x="8393" y="14677"/>
                    <a:pt x="10999" y="21004"/>
                    <a:pt x="6967" y="24299"/>
                  </a:cubicBezTo>
                  <a:cubicBezTo>
                    <a:pt x="2229" y="28167"/>
                    <a:pt x="0" y="31511"/>
                    <a:pt x="115" y="34544"/>
                  </a:cubicBezTo>
                  <a:lnTo>
                    <a:pt x="131" y="34986"/>
                  </a:lnTo>
                  <a:lnTo>
                    <a:pt x="377" y="34609"/>
                  </a:lnTo>
                  <a:cubicBezTo>
                    <a:pt x="392" y="34564"/>
                    <a:pt x="2964" y="30459"/>
                    <a:pt x="5782" y="30459"/>
                  </a:cubicBezTo>
                  <a:cubicBezTo>
                    <a:pt x="6050" y="30459"/>
                    <a:pt x="6319" y="30496"/>
                    <a:pt x="6590" y="30577"/>
                  </a:cubicBezTo>
                  <a:lnTo>
                    <a:pt x="6688" y="30593"/>
                  </a:lnTo>
                  <a:cubicBezTo>
                    <a:pt x="7724" y="30904"/>
                    <a:pt x="9075" y="31307"/>
                    <a:pt x="10513" y="31307"/>
                  </a:cubicBezTo>
                  <a:cubicBezTo>
                    <a:pt x="11576" y="31307"/>
                    <a:pt x="12686" y="31087"/>
                    <a:pt x="13753" y="30446"/>
                  </a:cubicBezTo>
                  <a:cubicBezTo>
                    <a:pt x="16097" y="29036"/>
                    <a:pt x="17785" y="25840"/>
                    <a:pt x="18785" y="20955"/>
                  </a:cubicBezTo>
                  <a:lnTo>
                    <a:pt x="25604" y="11202"/>
                  </a:lnTo>
                  <a:lnTo>
                    <a:pt x="25636" y="11153"/>
                  </a:lnTo>
                  <a:lnTo>
                    <a:pt x="25636" y="11104"/>
                  </a:lnTo>
                  <a:cubicBezTo>
                    <a:pt x="25636" y="11022"/>
                    <a:pt x="25095" y="1646"/>
                    <a:pt x="18309" y="171"/>
                  </a:cubicBezTo>
                  <a:cubicBezTo>
                    <a:pt x="17770" y="56"/>
                    <a:pt x="17228" y="1"/>
                    <a:pt x="16691" y="1"/>
                  </a:cubicBezTo>
                  <a:close/>
                </a:path>
              </a:pathLst>
            </a:custGeom>
            <a:solidFill>
              <a:srgbClr val="E857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a:off x="1340025" y="1527900"/>
              <a:ext cx="139750" cy="65525"/>
            </a:xfrm>
            <a:custGeom>
              <a:rect b="b" l="l" r="r" t="t"/>
              <a:pathLst>
                <a:path extrusionOk="0" h="2621" w="5590">
                  <a:moveTo>
                    <a:pt x="3276" y="1"/>
                  </a:moveTo>
                  <a:cubicBezTo>
                    <a:pt x="3076" y="1"/>
                    <a:pt x="2868" y="12"/>
                    <a:pt x="2656" y="35"/>
                  </a:cubicBezTo>
                  <a:cubicBezTo>
                    <a:pt x="1164" y="199"/>
                    <a:pt x="0" y="887"/>
                    <a:pt x="82" y="1592"/>
                  </a:cubicBezTo>
                  <a:cubicBezTo>
                    <a:pt x="139" y="2205"/>
                    <a:pt x="1115" y="2620"/>
                    <a:pt x="2361" y="2620"/>
                  </a:cubicBezTo>
                  <a:cubicBezTo>
                    <a:pt x="2547" y="2620"/>
                    <a:pt x="2739" y="2611"/>
                    <a:pt x="2934" y="2592"/>
                  </a:cubicBezTo>
                  <a:cubicBezTo>
                    <a:pt x="4426" y="2428"/>
                    <a:pt x="5590" y="1723"/>
                    <a:pt x="5508" y="1018"/>
                  </a:cubicBezTo>
                  <a:cubicBezTo>
                    <a:pt x="5451" y="413"/>
                    <a:pt x="4500" y="1"/>
                    <a:pt x="3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a:off x="1337550" y="1524550"/>
              <a:ext cx="145925" cy="72250"/>
            </a:xfrm>
            <a:custGeom>
              <a:rect b="b" l="l" r="r" t="t"/>
              <a:pathLst>
                <a:path extrusionOk="0" h="2890" w="5837">
                  <a:moveTo>
                    <a:pt x="3361" y="267"/>
                  </a:moveTo>
                  <a:cubicBezTo>
                    <a:pt x="4509" y="267"/>
                    <a:pt x="5426" y="644"/>
                    <a:pt x="5476" y="1169"/>
                  </a:cubicBezTo>
                  <a:cubicBezTo>
                    <a:pt x="5541" y="1792"/>
                    <a:pt x="4410" y="2431"/>
                    <a:pt x="3017" y="2578"/>
                  </a:cubicBezTo>
                  <a:cubicBezTo>
                    <a:pt x="2818" y="2599"/>
                    <a:pt x="2623" y="2609"/>
                    <a:pt x="2433" y="2609"/>
                  </a:cubicBezTo>
                  <a:cubicBezTo>
                    <a:pt x="1293" y="2609"/>
                    <a:pt x="369" y="2246"/>
                    <a:pt x="312" y="1726"/>
                  </a:cubicBezTo>
                  <a:cubicBezTo>
                    <a:pt x="280" y="1431"/>
                    <a:pt x="509" y="1119"/>
                    <a:pt x="952" y="857"/>
                  </a:cubicBezTo>
                  <a:cubicBezTo>
                    <a:pt x="1509" y="546"/>
                    <a:pt x="2132" y="349"/>
                    <a:pt x="2771" y="300"/>
                  </a:cubicBezTo>
                  <a:cubicBezTo>
                    <a:pt x="2968" y="284"/>
                    <a:pt x="3164" y="267"/>
                    <a:pt x="3361" y="267"/>
                  </a:cubicBezTo>
                  <a:close/>
                  <a:moveTo>
                    <a:pt x="3392" y="0"/>
                  </a:moveTo>
                  <a:cubicBezTo>
                    <a:pt x="3181" y="0"/>
                    <a:pt x="2963" y="12"/>
                    <a:pt x="2738" y="38"/>
                  </a:cubicBezTo>
                  <a:cubicBezTo>
                    <a:pt x="2066" y="87"/>
                    <a:pt x="1394" y="300"/>
                    <a:pt x="804" y="628"/>
                  </a:cubicBezTo>
                  <a:cubicBezTo>
                    <a:pt x="263" y="956"/>
                    <a:pt x="1" y="1349"/>
                    <a:pt x="34" y="1742"/>
                  </a:cubicBezTo>
                  <a:cubicBezTo>
                    <a:pt x="116" y="2431"/>
                    <a:pt x="1116" y="2890"/>
                    <a:pt x="2410" y="2890"/>
                  </a:cubicBezTo>
                  <a:cubicBezTo>
                    <a:pt x="2624" y="2890"/>
                    <a:pt x="2837" y="2873"/>
                    <a:pt x="3033" y="2857"/>
                  </a:cubicBezTo>
                  <a:cubicBezTo>
                    <a:pt x="4640" y="2677"/>
                    <a:pt x="5836" y="1923"/>
                    <a:pt x="5754" y="1136"/>
                  </a:cubicBezTo>
                  <a:cubicBezTo>
                    <a:pt x="5684" y="459"/>
                    <a:pt x="4691" y="0"/>
                    <a:pt x="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a:off x="668800" y="1952875"/>
              <a:ext cx="1503525" cy="2411200"/>
            </a:xfrm>
            <a:custGeom>
              <a:rect b="b" l="l" r="r" t="t"/>
              <a:pathLst>
                <a:path extrusionOk="0" h="96448" w="60141">
                  <a:moveTo>
                    <a:pt x="41208" y="14261"/>
                  </a:moveTo>
                  <a:lnTo>
                    <a:pt x="47994" y="23735"/>
                  </a:lnTo>
                  <a:lnTo>
                    <a:pt x="43306" y="30193"/>
                  </a:lnTo>
                  <a:cubicBezTo>
                    <a:pt x="43306" y="30193"/>
                    <a:pt x="43125" y="30162"/>
                    <a:pt x="42836" y="30162"/>
                  </a:cubicBezTo>
                  <a:cubicBezTo>
                    <a:pt x="42210" y="30162"/>
                    <a:pt x="41077" y="30308"/>
                    <a:pt x="40159" y="31226"/>
                  </a:cubicBezTo>
                  <a:lnTo>
                    <a:pt x="40159" y="22227"/>
                  </a:lnTo>
                  <a:cubicBezTo>
                    <a:pt x="40159" y="22227"/>
                    <a:pt x="40161" y="22227"/>
                    <a:pt x="40164" y="22227"/>
                  </a:cubicBezTo>
                  <a:cubicBezTo>
                    <a:pt x="40337" y="22227"/>
                    <a:pt x="44630" y="22149"/>
                    <a:pt x="41208" y="14261"/>
                  </a:cubicBezTo>
                  <a:close/>
                  <a:moveTo>
                    <a:pt x="40159" y="31980"/>
                  </a:moveTo>
                  <a:lnTo>
                    <a:pt x="41347" y="38559"/>
                  </a:lnTo>
                  <a:lnTo>
                    <a:pt x="40159" y="32570"/>
                  </a:lnTo>
                  <a:lnTo>
                    <a:pt x="40159" y="31980"/>
                  </a:lnTo>
                  <a:close/>
                  <a:moveTo>
                    <a:pt x="27226" y="1"/>
                  </a:moveTo>
                  <a:lnTo>
                    <a:pt x="27226" y="4738"/>
                  </a:lnTo>
                  <a:cubicBezTo>
                    <a:pt x="27226" y="4738"/>
                    <a:pt x="26554" y="4508"/>
                    <a:pt x="25355" y="4508"/>
                  </a:cubicBezTo>
                  <a:cubicBezTo>
                    <a:pt x="24134" y="4508"/>
                    <a:pt x="22368" y="4746"/>
                    <a:pt x="20211" y="5705"/>
                  </a:cubicBezTo>
                  <a:cubicBezTo>
                    <a:pt x="19408" y="6066"/>
                    <a:pt x="18359" y="6754"/>
                    <a:pt x="17260" y="7606"/>
                  </a:cubicBezTo>
                  <a:cubicBezTo>
                    <a:pt x="14671" y="9590"/>
                    <a:pt x="12327" y="11884"/>
                    <a:pt x="10294" y="14441"/>
                  </a:cubicBezTo>
                  <a:cubicBezTo>
                    <a:pt x="5606" y="20260"/>
                    <a:pt x="0" y="26997"/>
                    <a:pt x="279" y="31423"/>
                  </a:cubicBezTo>
                  <a:cubicBezTo>
                    <a:pt x="375" y="32943"/>
                    <a:pt x="1656" y="33884"/>
                    <a:pt x="2974" y="33884"/>
                  </a:cubicBezTo>
                  <a:cubicBezTo>
                    <a:pt x="3688" y="33884"/>
                    <a:pt x="4414" y="33607"/>
                    <a:pt x="4967" y="32996"/>
                  </a:cubicBezTo>
                  <a:lnTo>
                    <a:pt x="19670" y="16687"/>
                  </a:lnTo>
                  <a:lnTo>
                    <a:pt x="19670" y="16687"/>
                  </a:lnTo>
                  <a:cubicBezTo>
                    <a:pt x="19670" y="16687"/>
                    <a:pt x="18293" y="20752"/>
                    <a:pt x="21473" y="22686"/>
                  </a:cubicBezTo>
                  <a:lnTo>
                    <a:pt x="20834" y="32619"/>
                  </a:lnTo>
                  <a:cubicBezTo>
                    <a:pt x="20834" y="32619"/>
                    <a:pt x="11753" y="53125"/>
                    <a:pt x="11671" y="95365"/>
                  </a:cubicBezTo>
                  <a:lnTo>
                    <a:pt x="21227" y="95365"/>
                  </a:lnTo>
                  <a:lnTo>
                    <a:pt x="29144" y="46732"/>
                  </a:lnTo>
                  <a:lnTo>
                    <a:pt x="30308" y="46732"/>
                  </a:lnTo>
                  <a:lnTo>
                    <a:pt x="41749" y="96447"/>
                  </a:lnTo>
                  <a:cubicBezTo>
                    <a:pt x="42224" y="96283"/>
                    <a:pt x="42700" y="96119"/>
                    <a:pt x="43175" y="95955"/>
                  </a:cubicBezTo>
                  <a:cubicBezTo>
                    <a:pt x="45650" y="95070"/>
                    <a:pt x="48158" y="94234"/>
                    <a:pt x="50617" y="93316"/>
                  </a:cubicBezTo>
                  <a:cubicBezTo>
                    <a:pt x="51108" y="93136"/>
                    <a:pt x="51600" y="92939"/>
                    <a:pt x="52092" y="92743"/>
                  </a:cubicBezTo>
                  <a:lnTo>
                    <a:pt x="41410" y="38879"/>
                  </a:lnTo>
                  <a:lnTo>
                    <a:pt x="41410" y="38879"/>
                  </a:lnTo>
                  <a:cubicBezTo>
                    <a:pt x="41597" y="38827"/>
                    <a:pt x="46516" y="37413"/>
                    <a:pt x="45503" y="34390"/>
                  </a:cubicBezTo>
                  <a:cubicBezTo>
                    <a:pt x="45503" y="34390"/>
                    <a:pt x="60140" y="27915"/>
                    <a:pt x="56862" y="22260"/>
                  </a:cubicBezTo>
                  <a:cubicBezTo>
                    <a:pt x="52423" y="14611"/>
                    <a:pt x="46271" y="4299"/>
                    <a:pt x="35399" y="4299"/>
                  </a:cubicBezTo>
                  <a:cubicBezTo>
                    <a:pt x="34669" y="4299"/>
                    <a:pt x="33917" y="4346"/>
                    <a:pt x="33144" y="4443"/>
                  </a:cubicBezTo>
                  <a:lnTo>
                    <a:pt x="32996" y="1"/>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a:off x="665525" y="1949200"/>
              <a:ext cx="1444100" cy="2418950"/>
            </a:xfrm>
            <a:custGeom>
              <a:rect b="b" l="l" r="r" t="t"/>
              <a:pathLst>
                <a:path extrusionOk="0" h="96758" w="57764">
                  <a:moveTo>
                    <a:pt x="41896" y="15441"/>
                  </a:moveTo>
                  <a:lnTo>
                    <a:pt x="47961" y="23882"/>
                  </a:lnTo>
                  <a:lnTo>
                    <a:pt x="43372" y="30193"/>
                  </a:lnTo>
                  <a:cubicBezTo>
                    <a:pt x="43229" y="30177"/>
                    <a:pt x="43086" y="30170"/>
                    <a:pt x="42943" y="30170"/>
                  </a:cubicBezTo>
                  <a:cubicBezTo>
                    <a:pt x="42037" y="30170"/>
                    <a:pt x="41143" y="30481"/>
                    <a:pt x="40421" y="31062"/>
                  </a:cubicBezTo>
                  <a:lnTo>
                    <a:pt x="40421" y="22505"/>
                  </a:lnTo>
                  <a:cubicBezTo>
                    <a:pt x="41175" y="22456"/>
                    <a:pt x="41847" y="22063"/>
                    <a:pt x="42273" y="21440"/>
                  </a:cubicBezTo>
                  <a:cubicBezTo>
                    <a:pt x="43077" y="20227"/>
                    <a:pt x="42962" y="18211"/>
                    <a:pt x="41896" y="15441"/>
                  </a:cubicBezTo>
                  <a:close/>
                  <a:moveTo>
                    <a:pt x="40700" y="13277"/>
                  </a:moveTo>
                  <a:lnTo>
                    <a:pt x="41208" y="14474"/>
                  </a:lnTo>
                  <a:cubicBezTo>
                    <a:pt x="42962" y="18506"/>
                    <a:pt x="42634" y="20407"/>
                    <a:pt x="42044" y="21276"/>
                  </a:cubicBezTo>
                  <a:cubicBezTo>
                    <a:pt x="41651" y="21866"/>
                    <a:pt x="40995" y="22227"/>
                    <a:pt x="40290" y="22243"/>
                  </a:cubicBezTo>
                  <a:lnTo>
                    <a:pt x="40159" y="22243"/>
                  </a:lnTo>
                  <a:lnTo>
                    <a:pt x="40159" y="31717"/>
                  </a:lnTo>
                  <a:lnTo>
                    <a:pt x="40388" y="31471"/>
                  </a:lnTo>
                  <a:cubicBezTo>
                    <a:pt x="41279" y="30581"/>
                    <a:pt x="42392" y="30446"/>
                    <a:pt x="42991" y="30446"/>
                  </a:cubicBezTo>
                  <a:cubicBezTo>
                    <a:pt x="43252" y="30446"/>
                    <a:pt x="43416" y="30472"/>
                    <a:pt x="43421" y="30472"/>
                  </a:cubicBezTo>
                  <a:lnTo>
                    <a:pt x="43503" y="30488"/>
                  </a:lnTo>
                  <a:lnTo>
                    <a:pt x="48289" y="23882"/>
                  </a:lnTo>
                  <a:lnTo>
                    <a:pt x="40700" y="13277"/>
                  </a:lnTo>
                  <a:close/>
                  <a:moveTo>
                    <a:pt x="33012" y="295"/>
                  </a:moveTo>
                  <a:lnTo>
                    <a:pt x="33143" y="4770"/>
                  </a:lnTo>
                  <a:lnTo>
                    <a:pt x="33291" y="4737"/>
                  </a:lnTo>
                  <a:cubicBezTo>
                    <a:pt x="34045" y="4643"/>
                    <a:pt x="34778" y="4598"/>
                    <a:pt x="35492" y="4598"/>
                  </a:cubicBezTo>
                  <a:cubicBezTo>
                    <a:pt x="46468" y="4598"/>
                    <a:pt x="52693" y="15271"/>
                    <a:pt x="56894" y="22489"/>
                  </a:cubicBezTo>
                  <a:cubicBezTo>
                    <a:pt x="57386" y="23325"/>
                    <a:pt x="57485" y="24358"/>
                    <a:pt x="57157" y="25276"/>
                  </a:cubicBezTo>
                  <a:cubicBezTo>
                    <a:pt x="55665" y="29914"/>
                    <a:pt x="45699" y="34373"/>
                    <a:pt x="45601" y="34422"/>
                  </a:cubicBezTo>
                  <a:lnTo>
                    <a:pt x="45486" y="34471"/>
                  </a:lnTo>
                  <a:lnTo>
                    <a:pt x="45519" y="34586"/>
                  </a:lnTo>
                  <a:cubicBezTo>
                    <a:pt x="45732" y="35176"/>
                    <a:pt x="45683" y="35815"/>
                    <a:pt x="45388" y="36372"/>
                  </a:cubicBezTo>
                  <a:cubicBezTo>
                    <a:pt x="44601" y="37848"/>
                    <a:pt x="42257" y="38684"/>
                    <a:pt x="41651" y="38864"/>
                  </a:cubicBezTo>
                  <a:lnTo>
                    <a:pt x="40421" y="32111"/>
                  </a:lnTo>
                  <a:lnTo>
                    <a:pt x="40159" y="32127"/>
                  </a:lnTo>
                  <a:lnTo>
                    <a:pt x="40159" y="32750"/>
                  </a:lnTo>
                  <a:lnTo>
                    <a:pt x="41405" y="39061"/>
                  </a:lnTo>
                  <a:lnTo>
                    <a:pt x="41437" y="39192"/>
                  </a:lnTo>
                  <a:lnTo>
                    <a:pt x="52059" y="92808"/>
                  </a:lnTo>
                  <a:cubicBezTo>
                    <a:pt x="51600" y="92988"/>
                    <a:pt x="51141" y="93168"/>
                    <a:pt x="50682" y="93332"/>
                  </a:cubicBezTo>
                  <a:cubicBezTo>
                    <a:pt x="49092" y="93939"/>
                    <a:pt x="47453" y="94512"/>
                    <a:pt x="45863" y="95053"/>
                  </a:cubicBezTo>
                  <a:cubicBezTo>
                    <a:pt x="44994" y="95365"/>
                    <a:pt x="44126" y="95660"/>
                    <a:pt x="43257" y="95971"/>
                  </a:cubicBezTo>
                  <a:cubicBezTo>
                    <a:pt x="42765" y="96151"/>
                    <a:pt x="42355" y="96299"/>
                    <a:pt x="41978" y="96414"/>
                  </a:cubicBezTo>
                  <a:lnTo>
                    <a:pt x="30570" y="46863"/>
                  </a:lnTo>
                  <a:lnTo>
                    <a:pt x="30554" y="46748"/>
                  </a:lnTo>
                  <a:lnTo>
                    <a:pt x="29160" y="46748"/>
                  </a:lnTo>
                  <a:lnTo>
                    <a:pt x="21243" y="95381"/>
                  </a:lnTo>
                  <a:lnTo>
                    <a:pt x="11949" y="95381"/>
                  </a:lnTo>
                  <a:cubicBezTo>
                    <a:pt x="12048" y="53764"/>
                    <a:pt x="20997" y="33029"/>
                    <a:pt x="21096" y="32816"/>
                  </a:cubicBezTo>
                  <a:lnTo>
                    <a:pt x="21751" y="22768"/>
                  </a:lnTo>
                  <a:lnTo>
                    <a:pt x="21686" y="22719"/>
                  </a:lnTo>
                  <a:cubicBezTo>
                    <a:pt x="18653" y="20850"/>
                    <a:pt x="19932" y="16916"/>
                    <a:pt x="19932" y="16867"/>
                  </a:cubicBezTo>
                  <a:lnTo>
                    <a:pt x="20145" y="16260"/>
                  </a:lnTo>
                  <a:lnTo>
                    <a:pt x="5016" y="33061"/>
                  </a:lnTo>
                  <a:cubicBezTo>
                    <a:pt x="4512" y="33612"/>
                    <a:pt x="3807" y="33912"/>
                    <a:pt x="3086" y="33912"/>
                  </a:cubicBezTo>
                  <a:cubicBezTo>
                    <a:pt x="2799" y="33912"/>
                    <a:pt x="2510" y="33864"/>
                    <a:pt x="2229" y="33766"/>
                  </a:cubicBezTo>
                  <a:cubicBezTo>
                    <a:pt x="1279" y="33438"/>
                    <a:pt x="607" y="32570"/>
                    <a:pt x="557" y="31570"/>
                  </a:cubicBezTo>
                  <a:cubicBezTo>
                    <a:pt x="295" y="27390"/>
                    <a:pt x="5426" y="21030"/>
                    <a:pt x="9966" y="15408"/>
                  </a:cubicBezTo>
                  <a:lnTo>
                    <a:pt x="10540" y="14703"/>
                  </a:lnTo>
                  <a:cubicBezTo>
                    <a:pt x="12572" y="12146"/>
                    <a:pt x="14900" y="9851"/>
                    <a:pt x="17490" y="7868"/>
                  </a:cubicBezTo>
                  <a:cubicBezTo>
                    <a:pt x="18703" y="6950"/>
                    <a:pt x="19686" y="6311"/>
                    <a:pt x="20407" y="5999"/>
                  </a:cubicBezTo>
                  <a:cubicBezTo>
                    <a:pt x="22545" y="5052"/>
                    <a:pt x="24296" y="4821"/>
                    <a:pt x="25502" y="4821"/>
                  </a:cubicBezTo>
                  <a:cubicBezTo>
                    <a:pt x="26654" y="4821"/>
                    <a:pt x="27308" y="5032"/>
                    <a:pt x="27324" y="5032"/>
                  </a:cubicBezTo>
                  <a:lnTo>
                    <a:pt x="27505" y="5082"/>
                  </a:lnTo>
                  <a:lnTo>
                    <a:pt x="27505" y="295"/>
                  </a:lnTo>
                  <a:close/>
                  <a:moveTo>
                    <a:pt x="27226" y="0"/>
                  </a:moveTo>
                  <a:lnTo>
                    <a:pt x="27226" y="4705"/>
                  </a:lnTo>
                  <a:cubicBezTo>
                    <a:pt x="26943" y="4630"/>
                    <a:pt x="26348" y="4512"/>
                    <a:pt x="25487" y="4512"/>
                  </a:cubicBezTo>
                  <a:cubicBezTo>
                    <a:pt x="24253" y="4512"/>
                    <a:pt x="22475" y="4755"/>
                    <a:pt x="20293" y="5721"/>
                  </a:cubicBezTo>
                  <a:cubicBezTo>
                    <a:pt x="19555" y="6049"/>
                    <a:pt x="18539" y="6688"/>
                    <a:pt x="17309" y="7639"/>
                  </a:cubicBezTo>
                  <a:cubicBezTo>
                    <a:pt x="14720" y="9638"/>
                    <a:pt x="12359" y="11933"/>
                    <a:pt x="10310" y="14507"/>
                  </a:cubicBezTo>
                  <a:lnTo>
                    <a:pt x="9737" y="15211"/>
                  </a:lnTo>
                  <a:cubicBezTo>
                    <a:pt x="5180" y="20866"/>
                    <a:pt x="0" y="27275"/>
                    <a:pt x="279" y="31570"/>
                  </a:cubicBezTo>
                  <a:cubicBezTo>
                    <a:pt x="344" y="32684"/>
                    <a:pt x="1066" y="33635"/>
                    <a:pt x="2131" y="33996"/>
                  </a:cubicBezTo>
                  <a:cubicBezTo>
                    <a:pt x="2443" y="34109"/>
                    <a:pt x="2768" y="34164"/>
                    <a:pt x="3091" y="34164"/>
                  </a:cubicBezTo>
                  <a:cubicBezTo>
                    <a:pt x="3885" y="34164"/>
                    <a:pt x="4665" y="33832"/>
                    <a:pt x="5213" y="33225"/>
                  </a:cubicBezTo>
                  <a:lnTo>
                    <a:pt x="19539" y="17309"/>
                  </a:lnTo>
                  <a:lnTo>
                    <a:pt x="19539" y="17309"/>
                  </a:lnTo>
                  <a:cubicBezTo>
                    <a:pt x="19293" y="18506"/>
                    <a:pt x="18998" y="21342"/>
                    <a:pt x="21456" y="22899"/>
                  </a:cubicBezTo>
                  <a:lnTo>
                    <a:pt x="20834" y="32717"/>
                  </a:lnTo>
                  <a:cubicBezTo>
                    <a:pt x="20473" y="33520"/>
                    <a:pt x="11753" y="54337"/>
                    <a:pt x="11671" y="95512"/>
                  </a:cubicBezTo>
                  <a:lnTo>
                    <a:pt x="11671" y="95643"/>
                  </a:lnTo>
                  <a:lnTo>
                    <a:pt x="21473" y="95643"/>
                  </a:lnTo>
                  <a:lnTo>
                    <a:pt x="29390" y="47027"/>
                  </a:lnTo>
                  <a:lnTo>
                    <a:pt x="30324" y="47027"/>
                  </a:lnTo>
                  <a:lnTo>
                    <a:pt x="41782" y="96758"/>
                  </a:lnTo>
                  <a:lnTo>
                    <a:pt x="41913" y="96725"/>
                  </a:lnTo>
                  <a:cubicBezTo>
                    <a:pt x="42323" y="96594"/>
                    <a:pt x="42782" y="96447"/>
                    <a:pt x="43355" y="96233"/>
                  </a:cubicBezTo>
                  <a:cubicBezTo>
                    <a:pt x="44224" y="95922"/>
                    <a:pt x="45093" y="95627"/>
                    <a:pt x="45961" y="95316"/>
                  </a:cubicBezTo>
                  <a:cubicBezTo>
                    <a:pt x="47551" y="94775"/>
                    <a:pt x="49191" y="94201"/>
                    <a:pt x="50780" y="93594"/>
                  </a:cubicBezTo>
                  <a:cubicBezTo>
                    <a:pt x="51289" y="93414"/>
                    <a:pt x="51780" y="93217"/>
                    <a:pt x="52272" y="93021"/>
                  </a:cubicBezTo>
                  <a:lnTo>
                    <a:pt x="52370" y="92988"/>
                  </a:lnTo>
                  <a:lnTo>
                    <a:pt x="41700" y="39126"/>
                  </a:lnTo>
                  <a:cubicBezTo>
                    <a:pt x="42290" y="38946"/>
                    <a:pt x="44765" y="38110"/>
                    <a:pt x="45617" y="36487"/>
                  </a:cubicBezTo>
                  <a:cubicBezTo>
                    <a:pt x="45945" y="35914"/>
                    <a:pt x="46011" y="35225"/>
                    <a:pt x="45814" y="34602"/>
                  </a:cubicBezTo>
                  <a:cubicBezTo>
                    <a:pt x="46978" y="34078"/>
                    <a:pt x="55944" y="29882"/>
                    <a:pt x="57419" y="25358"/>
                  </a:cubicBezTo>
                  <a:cubicBezTo>
                    <a:pt x="57763" y="24341"/>
                    <a:pt x="57665" y="23243"/>
                    <a:pt x="57124" y="22342"/>
                  </a:cubicBezTo>
                  <a:cubicBezTo>
                    <a:pt x="52880" y="15072"/>
                    <a:pt x="46630" y="4315"/>
                    <a:pt x="35528" y="4315"/>
                  </a:cubicBezTo>
                  <a:cubicBezTo>
                    <a:pt x="34839" y="4315"/>
                    <a:pt x="34132" y="4356"/>
                    <a:pt x="33406" y="4442"/>
                  </a:cubicBezTo>
                  <a:lnTo>
                    <a:pt x="332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a:off x="1352717" y="1952872"/>
              <a:ext cx="140984" cy="97560"/>
            </a:xfrm>
            <a:custGeom>
              <a:rect b="b" l="l" r="r" t="t"/>
              <a:pathLst>
                <a:path extrusionOk="0" h="3902" w="5902">
                  <a:moveTo>
                    <a:pt x="0" y="1"/>
                  </a:moveTo>
                  <a:lnTo>
                    <a:pt x="0" y="2558"/>
                  </a:lnTo>
                  <a:cubicBezTo>
                    <a:pt x="361" y="2623"/>
                    <a:pt x="689" y="2689"/>
                    <a:pt x="1049" y="2754"/>
                  </a:cubicBezTo>
                  <a:cubicBezTo>
                    <a:pt x="1738" y="2902"/>
                    <a:pt x="2426" y="3099"/>
                    <a:pt x="3115" y="3263"/>
                  </a:cubicBezTo>
                  <a:cubicBezTo>
                    <a:pt x="4033" y="3492"/>
                    <a:pt x="4967" y="3705"/>
                    <a:pt x="5901" y="3902"/>
                  </a:cubicBezTo>
                  <a:lnTo>
                    <a:pt x="5770" y="1"/>
                  </a:lnTo>
                  <a:close/>
                </a:path>
              </a:pathLst>
            </a:custGeom>
            <a:solidFill>
              <a:srgbClr val="FFA2A1">
                <a:alpha val="44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a:off x="1169550" y="1554450"/>
              <a:ext cx="510200" cy="454350"/>
            </a:xfrm>
            <a:custGeom>
              <a:rect b="b" l="l" r="r" t="t"/>
              <a:pathLst>
                <a:path extrusionOk="0" h="18174" w="20408">
                  <a:moveTo>
                    <a:pt x="10037" y="0"/>
                  </a:moveTo>
                  <a:cubicBezTo>
                    <a:pt x="9959" y="0"/>
                    <a:pt x="9881" y="2"/>
                    <a:pt x="9803" y="5"/>
                  </a:cubicBezTo>
                  <a:cubicBezTo>
                    <a:pt x="6147" y="186"/>
                    <a:pt x="3344" y="4202"/>
                    <a:pt x="3443" y="9053"/>
                  </a:cubicBezTo>
                  <a:cubicBezTo>
                    <a:pt x="3009" y="8680"/>
                    <a:pt x="2489" y="8475"/>
                    <a:pt x="1985" y="8475"/>
                  </a:cubicBezTo>
                  <a:cubicBezTo>
                    <a:pt x="1669" y="8475"/>
                    <a:pt x="1360" y="8555"/>
                    <a:pt x="1082" y="8726"/>
                  </a:cubicBezTo>
                  <a:cubicBezTo>
                    <a:pt x="181" y="9299"/>
                    <a:pt x="0" y="10627"/>
                    <a:pt x="673" y="11709"/>
                  </a:cubicBezTo>
                  <a:cubicBezTo>
                    <a:pt x="1139" y="12459"/>
                    <a:pt x="1904" y="12886"/>
                    <a:pt x="2630" y="12886"/>
                  </a:cubicBezTo>
                  <a:cubicBezTo>
                    <a:pt x="2951" y="12886"/>
                    <a:pt x="3265" y="12803"/>
                    <a:pt x="3541" y="12627"/>
                  </a:cubicBezTo>
                  <a:cubicBezTo>
                    <a:pt x="3689" y="12528"/>
                    <a:pt x="3820" y="12414"/>
                    <a:pt x="3918" y="12266"/>
                  </a:cubicBezTo>
                  <a:cubicBezTo>
                    <a:pt x="4969" y="15738"/>
                    <a:pt x="7521" y="18173"/>
                    <a:pt x="10417" y="18173"/>
                  </a:cubicBezTo>
                  <a:cubicBezTo>
                    <a:pt x="10501" y="18173"/>
                    <a:pt x="10586" y="18171"/>
                    <a:pt x="10671" y="18167"/>
                  </a:cubicBezTo>
                  <a:cubicBezTo>
                    <a:pt x="13671" y="18036"/>
                    <a:pt x="16048" y="15348"/>
                    <a:pt x="16802" y="11725"/>
                  </a:cubicBezTo>
                  <a:cubicBezTo>
                    <a:pt x="16949" y="11856"/>
                    <a:pt x="17113" y="11971"/>
                    <a:pt x="17293" y="12037"/>
                  </a:cubicBezTo>
                  <a:cubicBezTo>
                    <a:pt x="17493" y="12115"/>
                    <a:pt x="17700" y="12153"/>
                    <a:pt x="17908" y="12153"/>
                  </a:cubicBezTo>
                  <a:cubicBezTo>
                    <a:pt x="18736" y="12153"/>
                    <a:pt x="19565" y="11555"/>
                    <a:pt x="19932" y="10611"/>
                  </a:cubicBezTo>
                  <a:cubicBezTo>
                    <a:pt x="20408" y="9430"/>
                    <a:pt x="19982" y="8152"/>
                    <a:pt x="18982" y="7759"/>
                  </a:cubicBezTo>
                  <a:cubicBezTo>
                    <a:pt x="18786" y="7682"/>
                    <a:pt x="18584" y="7646"/>
                    <a:pt x="18382" y="7646"/>
                  </a:cubicBezTo>
                  <a:cubicBezTo>
                    <a:pt x="17887" y="7646"/>
                    <a:pt x="17389" y="7862"/>
                    <a:pt x="16982" y="8234"/>
                  </a:cubicBezTo>
                  <a:cubicBezTo>
                    <a:pt x="16565" y="3584"/>
                    <a:pt x="13544" y="0"/>
                    <a:pt x="10037" y="0"/>
                  </a:cubicBez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a:off x="1165050" y="1551150"/>
              <a:ext cx="518400" cy="461175"/>
            </a:xfrm>
            <a:custGeom>
              <a:rect b="b" l="l" r="r" t="t"/>
              <a:pathLst>
                <a:path extrusionOk="0" h="18447" w="20736">
                  <a:moveTo>
                    <a:pt x="10239" y="278"/>
                  </a:moveTo>
                  <a:cubicBezTo>
                    <a:pt x="13656" y="278"/>
                    <a:pt x="16615" y="3776"/>
                    <a:pt x="17014" y="8382"/>
                  </a:cubicBezTo>
                  <a:lnTo>
                    <a:pt x="17047" y="8661"/>
                  </a:lnTo>
                  <a:lnTo>
                    <a:pt x="17244" y="8464"/>
                  </a:lnTo>
                  <a:cubicBezTo>
                    <a:pt x="17624" y="8107"/>
                    <a:pt x="18093" y="7920"/>
                    <a:pt x="18543" y="7920"/>
                  </a:cubicBezTo>
                  <a:cubicBezTo>
                    <a:pt x="18734" y="7920"/>
                    <a:pt x="18921" y="7953"/>
                    <a:pt x="19096" y="8022"/>
                  </a:cubicBezTo>
                  <a:cubicBezTo>
                    <a:pt x="20030" y="8382"/>
                    <a:pt x="20407" y="9579"/>
                    <a:pt x="19981" y="10693"/>
                  </a:cubicBezTo>
                  <a:cubicBezTo>
                    <a:pt x="19638" y="11590"/>
                    <a:pt x="18850" y="12158"/>
                    <a:pt x="18077" y="12158"/>
                  </a:cubicBezTo>
                  <a:cubicBezTo>
                    <a:pt x="17889" y="12158"/>
                    <a:pt x="17702" y="12124"/>
                    <a:pt x="17523" y="12054"/>
                  </a:cubicBezTo>
                  <a:cubicBezTo>
                    <a:pt x="17359" y="11972"/>
                    <a:pt x="17195" y="11874"/>
                    <a:pt x="17064" y="11759"/>
                  </a:cubicBezTo>
                  <a:lnTo>
                    <a:pt x="16883" y="11595"/>
                  </a:lnTo>
                  <a:lnTo>
                    <a:pt x="16850" y="11824"/>
                  </a:lnTo>
                  <a:cubicBezTo>
                    <a:pt x="16096" y="15480"/>
                    <a:pt x="13703" y="18020"/>
                    <a:pt x="10835" y="18168"/>
                  </a:cubicBezTo>
                  <a:cubicBezTo>
                    <a:pt x="10758" y="18171"/>
                    <a:pt x="10681" y="18173"/>
                    <a:pt x="10604" y="18173"/>
                  </a:cubicBezTo>
                  <a:cubicBezTo>
                    <a:pt x="7825" y="18173"/>
                    <a:pt x="5282" y="15874"/>
                    <a:pt x="4229" y="12349"/>
                  </a:cubicBezTo>
                  <a:lnTo>
                    <a:pt x="4164" y="12103"/>
                  </a:lnTo>
                  <a:lnTo>
                    <a:pt x="4000" y="12316"/>
                  </a:lnTo>
                  <a:cubicBezTo>
                    <a:pt x="3901" y="12447"/>
                    <a:pt x="3770" y="12562"/>
                    <a:pt x="3639" y="12644"/>
                  </a:cubicBezTo>
                  <a:cubicBezTo>
                    <a:pt x="3377" y="12805"/>
                    <a:pt x="3083" y="12886"/>
                    <a:pt x="2786" y="12886"/>
                  </a:cubicBezTo>
                  <a:cubicBezTo>
                    <a:pt x="2600" y="12886"/>
                    <a:pt x="2412" y="12855"/>
                    <a:pt x="2229" y="12792"/>
                  </a:cubicBezTo>
                  <a:cubicBezTo>
                    <a:pt x="1705" y="12611"/>
                    <a:pt x="1246" y="12251"/>
                    <a:pt x="967" y="11775"/>
                  </a:cubicBezTo>
                  <a:cubicBezTo>
                    <a:pt x="328" y="10759"/>
                    <a:pt x="492" y="9497"/>
                    <a:pt x="1328" y="8972"/>
                  </a:cubicBezTo>
                  <a:cubicBezTo>
                    <a:pt x="1574" y="8821"/>
                    <a:pt x="1853" y="8747"/>
                    <a:pt x="2143" y="8747"/>
                  </a:cubicBezTo>
                  <a:cubicBezTo>
                    <a:pt x="2608" y="8747"/>
                    <a:pt x="3100" y="8937"/>
                    <a:pt x="3524" y="9300"/>
                  </a:cubicBezTo>
                  <a:lnTo>
                    <a:pt x="3754" y="9497"/>
                  </a:lnTo>
                  <a:lnTo>
                    <a:pt x="3754" y="9185"/>
                  </a:lnTo>
                  <a:cubicBezTo>
                    <a:pt x="3655" y="4366"/>
                    <a:pt x="6393" y="449"/>
                    <a:pt x="9983" y="285"/>
                  </a:cubicBezTo>
                  <a:cubicBezTo>
                    <a:pt x="10068" y="281"/>
                    <a:pt x="10154" y="278"/>
                    <a:pt x="10239" y="278"/>
                  </a:cubicBezTo>
                  <a:close/>
                  <a:moveTo>
                    <a:pt x="10192" y="1"/>
                  </a:moveTo>
                  <a:cubicBezTo>
                    <a:pt x="10112" y="1"/>
                    <a:pt x="10031" y="3"/>
                    <a:pt x="9950" y="6"/>
                  </a:cubicBezTo>
                  <a:cubicBezTo>
                    <a:pt x="6294" y="187"/>
                    <a:pt x="3475" y="4071"/>
                    <a:pt x="3459" y="8907"/>
                  </a:cubicBezTo>
                  <a:cubicBezTo>
                    <a:pt x="3042" y="8619"/>
                    <a:pt x="2577" y="8468"/>
                    <a:pt x="2131" y="8468"/>
                  </a:cubicBezTo>
                  <a:cubicBezTo>
                    <a:pt x="1788" y="8468"/>
                    <a:pt x="1456" y="8558"/>
                    <a:pt x="1164" y="8743"/>
                  </a:cubicBezTo>
                  <a:cubicBezTo>
                    <a:pt x="197" y="9349"/>
                    <a:pt x="0" y="10775"/>
                    <a:pt x="721" y="11906"/>
                  </a:cubicBezTo>
                  <a:cubicBezTo>
                    <a:pt x="1049" y="12447"/>
                    <a:pt x="1541" y="12841"/>
                    <a:pt x="2147" y="13037"/>
                  </a:cubicBezTo>
                  <a:cubicBezTo>
                    <a:pt x="2355" y="13113"/>
                    <a:pt x="2570" y="13150"/>
                    <a:pt x="2785" y="13150"/>
                  </a:cubicBezTo>
                  <a:cubicBezTo>
                    <a:pt x="3130" y="13150"/>
                    <a:pt x="3474" y="13055"/>
                    <a:pt x="3787" y="12873"/>
                  </a:cubicBezTo>
                  <a:cubicBezTo>
                    <a:pt x="3869" y="12808"/>
                    <a:pt x="3967" y="12742"/>
                    <a:pt x="4049" y="12660"/>
                  </a:cubicBezTo>
                  <a:cubicBezTo>
                    <a:pt x="5180" y="16168"/>
                    <a:pt x="7770" y="18447"/>
                    <a:pt x="10605" y="18447"/>
                  </a:cubicBezTo>
                  <a:lnTo>
                    <a:pt x="10835" y="18430"/>
                  </a:lnTo>
                  <a:cubicBezTo>
                    <a:pt x="13736" y="18299"/>
                    <a:pt x="16228" y="15758"/>
                    <a:pt x="17047" y="12103"/>
                  </a:cubicBezTo>
                  <a:cubicBezTo>
                    <a:pt x="17162" y="12185"/>
                    <a:pt x="17277" y="12251"/>
                    <a:pt x="17408" y="12300"/>
                  </a:cubicBezTo>
                  <a:cubicBezTo>
                    <a:pt x="17622" y="12386"/>
                    <a:pt x="17844" y="12426"/>
                    <a:pt x="18066" y="12426"/>
                  </a:cubicBezTo>
                  <a:cubicBezTo>
                    <a:pt x="18945" y="12426"/>
                    <a:pt x="19821" y="11787"/>
                    <a:pt x="20227" y="10792"/>
                  </a:cubicBezTo>
                  <a:cubicBezTo>
                    <a:pt x="20735" y="9546"/>
                    <a:pt x="20260" y="8169"/>
                    <a:pt x="19211" y="7759"/>
                  </a:cubicBezTo>
                  <a:cubicBezTo>
                    <a:pt x="18992" y="7685"/>
                    <a:pt x="18768" y="7648"/>
                    <a:pt x="18547" y="7648"/>
                  </a:cubicBezTo>
                  <a:cubicBezTo>
                    <a:pt x="18088" y="7648"/>
                    <a:pt x="17642" y="7805"/>
                    <a:pt x="17277" y="8104"/>
                  </a:cubicBezTo>
                  <a:cubicBezTo>
                    <a:pt x="16764" y="3473"/>
                    <a:pt x="13713" y="1"/>
                    <a:pt x="10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a:off x="1272400" y="1554525"/>
              <a:ext cx="308175" cy="152100"/>
            </a:xfrm>
            <a:custGeom>
              <a:rect b="b" l="l" r="r" t="t"/>
              <a:pathLst>
                <a:path extrusionOk="0" h="6084" w="12327">
                  <a:moveTo>
                    <a:pt x="5826" y="1"/>
                  </a:moveTo>
                  <a:cubicBezTo>
                    <a:pt x="5780" y="1"/>
                    <a:pt x="5734" y="1"/>
                    <a:pt x="5689" y="2"/>
                  </a:cubicBezTo>
                  <a:cubicBezTo>
                    <a:pt x="3148" y="134"/>
                    <a:pt x="1017" y="2117"/>
                    <a:pt x="1" y="4920"/>
                  </a:cubicBezTo>
                  <a:cubicBezTo>
                    <a:pt x="447" y="5315"/>
                    <a:pt x="1113" y="5514"/>
                    <a:pt x="1887" y="5514"/>
                  </a:cubicBezTo>
                  <a:cubicBezTo>
                    <a:pt x="2845" y="5514"/>
                    <a:pt x="3970" y="5209"/>
                    <a:pt x="5049" y="4592"/>
                  </a:cubicBezTo>
                  <a:cubicBezTo>
                    <a:pt x="5934" y="4084"/>
                    <a:pt x="6705" y="3379"/>
                    <a:pt x="7295" y="2543"/>
                  </a:cubicBezTo>
                  <a:lnTo>
                    <a:pt x="7295" y="2723"/>
                  </a:lnTo>
                  <a:cubicBezTo>
                    <a:pt x="7295" y="4576"/>
                    <a:pt x="8786" y="6084"/>
                    <a:pt x="10655" y="6084"/>
                  </a:cubicBezTo>
                  <a:cubicBezTo>
                    <a:pt x="11245" y="6084"/>
                    <a:pt x="11819" y="5936"/>
                    <a:pt x="12327" y="5641"/>
                  </a:cubicBezTo>
                  <a:cubicBezTo>
                    <a:pt x="11540" y="3215"/>
                    <a:pt x="9999" y="1330"/>
                    <a:pt x="8131" y="494"/>
                  </a:cubicBezTo>
                  <a:lnTo>
                    <a:pt x="7852" y="379"/>
                  </a:lnTo>
                  <a:cubicBezTo>
                    <a:pt x="7206" y="118"/>
                    <a:pt x="6517" y="1"/>
                    <a:pt x="5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a:off x="1267900" y="1551175"/>
              <a:ext cx="317200" cy="159150"/>
            </a:xfrm>
            <a:custGeom>
              <a:rect b="b" l="l" r="r" t="t"/>
              <a:pathLst>
                <a:path extrusionOk="0" h="6366" w="12688">
                  <a:moveTo>
                    <a:pt x="6107" y="279"/>
                  </a:moveTo>
                  <a:cubicBezTo>
                    <a:pt x="6748" y="279"/>
                    <a:pt x="7385" y="397"/>
                    <a:pt x="7983" y="645"/>
                  </a:cubicBezTo>
                  <a:lnTo>
                    <a:pt x="8245" y="743"/>
                  </a:lnTo>
                  <a:cubicBezTo>
                    <a:pt x="10065" y="1562"/>
                    <a:pt x="11556" y="3366"/>
                    <a:pt x="12343" y="5709"/>
                  </a:cubicBezTo>
                  <a:cubicBezTo>
                    <a:pt x="11884" y="5955"/>
                    <a:pt x="11360" y="6086"/>
                    <a:pt x="10835" y="6086"/>
                  </a:cubicBezTo>
                  <a:cubicBezTo>
                    <a:pt x="9048" y="6086"/>
                    <a:pt x="7606" y="4644"/>
                    <a:pt x="7606" y="2857"/>
                  </a:cubicBezTo>
                  <a:lnTo>
                    <a:pt x="7606" y="2726"/>
                  </a:lnTo>
                  <a:lnTo>
                    <a:pt x="7639" y="2169"/>
                  </a:lnTo>
                  <a:lnTo>
                    <a:pt x="7639" y="2169"/>
                  </a:lnTo>
                  <a:lnTo>
                    <a:pt x="7360" y="2595"/>
                  </a:lnTo>
                  <a:cubicBezTo>
                    <a:pt x="6786" y="3431"/>
                    <a:pt x="6032" y="4120"/>
                    <a:pt x="5164" y="4611"/>
                  </a:cubicBezTo>
                  <a:cubicBezTo>
                    <a:pt x="4109" y="5210"/>
                    <a:pt x="2993" y="5522"/>
                    <a:pt x="2047" y="5522"/>
                  </a:cubicBezTo>
                  <a:cubicBezTo>
                    <a:pt x="1361" y="5522"/>
                    <a:pt x="765" y="5358"/>
                    <a:pt x="345" y="5021"/>
                  </a:cubicBezTo>
                  <a:cubicBezTo>
                    <a:pt x="1377" y="2202"/>
                    <a:pt x="3508" y="399"/>
                    <a:pt x="5869" y="284"/>
                  </a:cubicBezTo>
                  <a:cubicBezTo>
                    <a:pt x="5948" y="280"/>
                    <a:pt x="6028" y="279"/>
                    <a:pt x="6107" y="279"/>
                  </a:cubicBezTo>
                  <a:close/>
                  <a:moveTo>
                    <a:pt x="6080" y="0"/>
                  </a:moveTo>
                  <a:cubicBezTo>
                    <a:pt x="6004" y="0"/>
                    <a:pt x="5928" y="2"/>
                    <a:pt x="5852" y="5"/>
                  </a:cubicBezTo>
                  <a:cubicBezTo>
                    <a:pt x="3344" y="120"/>
                    <a:pt x="1115" y="2054"/>
                    <a:pt x="33" y="5021"/>
                  </a:cubicBezTo>
                  <a:lnTo>
                    <a:pt x="0" y="5103"/>
                  </a:lnTo>
                  <a:lnTo>
                    <a:pt x="82" y="5169"/>
                  </a:lnTo>
                  <a:cubicBezTo>
                    <a:pt x="556" y="5584"/>
                    <a:pt x="1250" y="5789"/>
                    <a:pt x="2046" y="5789"/>
                  </a:cubicBezTo>
                  <a:cubicBezTo>
                    <a:pt x="3041" y="5789"/>
                    <a:pt x="4195" y="5469"/>
                    <a:pt x="5278" y="4841"/>
                  </a:cubicBezTo>
                  <a:cubicBezTo>
                    <a:pt x="6065" y="4398"/>
                    <a:pt x="6770" y="3808"/>
                    <a:pt x="7327" y="3087"/>
                  </a:cubicBezTo>
                  <a:cubicBezTo>
                    <a:pt x="7458" y="4923"/>
                    <a:pt x="8983" y="6349"/>
                    <a:pt x="10835" y="6365"/>
                  </a:cubicBezTo>
                  <a:cubicBezTo>
                    <a:pt x="11442" y="6365"/>
                    <a:pt x="12048" y="6201"/>
                    <a:pt x="12589" y="5890"/>
                  </a:cubicBezTo>
                  <a:lnTo>
                    <a:pt x="12687" y="5824"/>
                  </a:lnTo>
                  <a:lnTo>
                    <a:pt x="12638" y="5726"/>
                  </a:lnTo>
                  <a:cubicBezTo>
                    <a:pt x="11835" y="3267"/>
                    <a:pt x="10278" y="1366"/>
                    <a:pt x="8360" y="497"/>
                  </a:cubicBezTo>
                  <a:lnTo>
                    <a:pt x="8081" y="382"/>
                  </a:lnTo>
                  <a:cubicBezTo>
                    <a:pt x="7447" y="132"/>
                    <a:pt x="6760" y="0"/>
                    <a:pt x="6080" y="0"/>
                  </a:cubicBezTo>
                  <a:close/>
                </a:path>
              </a:pathLst>
            </a:custGeom>
            <a:solidFill>
              <a:srgbClr val="FF60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1209300" y="1801675"/>
              <a:ext cx="42225" cy="34025"/>
            </a:xfrm>
            <a:custGeom>
              <a:rect b="b" l="l" r="r" t="t"/>
              <a:pathLst>
                <a:path extrusionOk="0" h="1361" w="1689">
                  <a:moveTo>
                    <a:pt x="148" y="0"/>
                  </a:moveTo>
                  <a:lnTo>
                    <a:pt x="0" y="213"/>
                  </a:lnTo>
                  <a:lnTo>
                    <a:pt x="1525" y="1361"/>
                  </a:lnTo>
                  <a:lnTo>
                    <a:pt x="1689" y="114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1605550" y="1781175"/>
              <a:ext cx="34450" cy="42650"/>
            </a:xfrm>
            <a:custGeom>
              <a:rect b="b" l="l" r="r" t="t"/>
              <a:pathLst>
                <a:path extrusionOk="0" h="1706" w="1378">
                  <a:moveTo>
                    <a:pt x="1148" y="1"/>
                  </a:moveTo>
                  <a:lnTo>
                    <a:pt x="1" y="1542"/>
                  </a:lnTo>
                  <a:lnTo>
                    <a:pt x="230" y="1706"/>
                  </a:lnTo>
                  <a:lnTo>
                    <a:pt x="1378" y="165"/>
                  </a:lnTo>
                  <a:lnTo>
                    <a:pt x="1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1469925" y="1842250"/>
              <a:ext cx="93450" cy="87700"/>
            </a:xfrm>
            <a:custGeom>
              <a:rect b="b" l="l" r="r" t="t"/>
              <a:pathLst>
                <a:path extrusionOk="0" h="3508" w="3738">
                  <a:moveTo>
                    <a:pt x="1881" y="0"/>
                  </a:moveTo>
                  <a:cubicBezTo>
                    <a:pt x="1801" y="0"/>
                    <a:pt x="1721" y="6"/>
                    <a:pt x="1639" y="17"/>
                  </a:cubicBezTo>
                  <a:cubicBezTo>
                    <a:pt x="672" y="131"/>
                    <a:pt x="0" y="1016"/>
                    <a:pt x="115" y="1983"/>
                  </a:cubicBezTo>
                  <a:cubicBezTo>
                    <a:pt x="235" y="2856"/>
                    <a:pt x="991" y="3507"/>
                    <a:pt x="1849" y="3507"/>
                  </a:cubicBezTo>
                  <a:cubicBezTo>
                    <a:pt x="1926" y="3507"/>
                    <a:pt x="2004" y="3502"/>
                    <a:pt x="2082" y="3491"/>
                  </a:cubicBezTo>
                  <a:cubicBezTo>
                    <a:pt x="3049" y="3377"/>
                    <a:pt x="3738" y="2492"/>
                    <a:pt x="3606" y="1525"/>
                  </a:cubicBezTo>
                  <a:cubicBezTo>
                    <a:pt x="3501" y="639"/>
                    <a:pt x="2750" y="0"/>
                    <a:pt x="1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a:off x="1294950" y="1844700"/>
              <a:ext cx="93450" cy="88025"/>
            </a:xfrm>
            <a:custGeom>
              <a:rect b="b" l="l" r="r" t="t"/>
              <a:pathLst>
                <a:path extrusionOk="0" h="3521" w="3738">
                  <a:moveTo>
                    <a:pt x="1876" y="1"/>
                  </a:moveTo>
                  <a:cubicBezTo>
                    <a:pt x="1798" y="1"/>
                    <a:pt x="1719" y="6"/>
                    <a:pt x="1639" y="17"/>
                  </a:cubicBezTo>
                  <a:cubicBezTo>
                    <a:pt x="672" y="132"/>
                    <a:pt x="0" y="1017"/>
                    <a:pt x="115" y="1984"/>
                  </a:cubicBezTo>
                  <a:cubicBezTo>
                    <a:pt x="236" y="2879"/>
                    <a:pt x="1003" y="3521"/>
                    <a:pt x="1870" y="3521"/>
                  </a:cubicBezTo>
                  <a:cubicBezTo>
                    <a:pt x="1940" y="3521"/>
                    <a:pt x="2011" y="3517"/>
                    <a:pt x="2082" y="3508"/>
                  </a:cubicBezTo>
                  <a:cubicBezTo>
                    <a:pt x="3049" y="3377"/>
                    <a:pt x="3737" y="2492"/>
                    <a:pt x="3606" y="1541"/>
                  </a:cubicBezTo>
                  <a:cubicBezTo>
                    <a:pt x="3501" y="654"/>
                    <a:pt x="2747" y="1"/>
                    <a:pt x="18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a:off x="1390425" y="1872075"/>
              <a:ext cx="81150" cy="43150"/>
            </a:xfrm>
            <a:custGeom>
              <a:rect b="b" l="l" r="r" t="t"/>
              <a:pathLst>
                <a:path extrusionOk="0" h="1726" w="3246">
                  <a:moveTo>
                    <a:pt x="1803" y="1"/>
                  </a:moveTo>
                  <a:cubicBezTo>
                    <a:pt x="1732" y="1"/>
                    <a:pt x="1661" y="2"/>
                    <a:pt x="1590" y="4"/>
                  </a:cubicBezTo>
                  <a:cubicBezTo>
                    <a:pt x="1066" y="4"/>
                    <a:pt x="525" y="69"/>
                    <a:pt x="0" y="184"/>
                  </a:cubicBezTo>
                  <a:cubicBezTo>
                    <a:pt x="0" y="184"/>
                    <a:pt x="334" y="1726"/>
                    <a:pt x="1534" y="1726"/>
                  </a:cubicBezTo>
                  <a:cubicBezTo>
                    <a:pt x="1553" y="1726"/>
                    <a:pt x="1571" y="1726"/>
                    <a:pt x="1590" y="1725"/>
                  </a:cubicBezTo>
                  <a:cubicBezTo>
                    <a:pt x="2902" y="1676"/>
                    <a:pt x="3148" y="381"/>
                    <a:pt x="3246" y="135"/>
                  </a:cubicBezTo>
                  <a:cubicBezTo>
                    <a:pt x="2774" y="49"/>
                    <a:pt x="2289" y="1"/>
                    <a:pt x="18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a:off x="1378550" y="1859450"/>
              <a:ext cx="102875" cy="38550"/>
            </a:xfrm>
            <a:custGeom>
              <a:rect b="b" l="l" r="r" t="t"/>
              <a:pathLst>
                <a:path extrusionOk="0" h="1542" w="4115">
                  <a:moveTo>
                    <a:pt x="262" y="1"/>
                  </a:moveTo>
                  <a:lnTo>
                    <a:pt x="0" y="50"/>
                  </a:lnTo>
                  <a:cubicBezTo>
                    <a:pt x="148" y="755"/>
                    <a:pt x="984" y="1541"/>
                    <a:pt x="1983" y="1541"/>
                  </a:cubicBezTo>
                  <a:lnTo>
                    <a:pt x="2033" y="1541"/>
                  </a:lnTo>
                  <a:cubicBezTo>
                    <a:pt x="3082" y="1509"/>
                    <a:pt x="3737" y="1099"/>
                    <a:pt x="4114" y="246"/>
                  </a:cubicBezTo>
                  <a:lnTo>
                    <a:pt x="3868" y="132"/>
                  </a:lnTo>
                  <a:cubicBezTo>
                    <a:pt x="3524" y="902"/>
                    <a:pt x="2967" y="1246"/>
                    <a:pt x="2016" y="1263"/>
                  </a:cubicBezTo>
                  <a:lnTo>
                    <a:pt x="1983" y="1263"/>
                  </a:lnTo>
                  <a:cubicBezTo>
                    <a:pt x="1147" y="1263"/>
                    <a:pt x="377" y="607"/>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a:off x="1419525" y="1809450"/>
              <a:ext cx="18450" cy="47975"/>
            </a:xfrm>
            <a:custGeom>
              <a:rect b="b" l="l" r="r" t="t"/>
              <a:pathLst>
                <a:path extrusionOk="0" h="1919" w="738">
                  <a:moveTo>
                    <a:pt x="328" y="1"/>
                  </a:moveTo>
                  <a:lnTo>
                    <a:pt x="0" y="1919"/>
                  </a:lnTo>
                  <a:lnTo>
                    <a:pt x="738" y="1771"/>
                  </a:lnTo>
                  <a:lnTo>
                    <a:pt x="3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1415425" y="1808650"/>
              <a:ext cx="22975" cy="52875"/>
            </a:xfrm>
            <a:custGeom>
              <a:rect b="b" l="l" r="r" t="t"/>
              <a:pathLst>
                <a:path extrusionOk="0" h="2115" w="919">
                  <a:moveTo>
                    <a:pt x="361" y="0"/>
                  </a:moveTo>
                  <a:lnTo>
                    <a:pt x="0" y="2115"/>
                  </a:lnTo>
                  <a:lnTo>
                    <a:pt x="0" y="2115"/>
                  </a:lnTo>
                  <a:lnTo>
                    <a:pt x="918" y="1934"/>
                  </a:lnTo>
                  <a:lnTo>
                    <a:pt x="869" y="1672"/>
                  </a:lnTo>
                  <a:lnTo>
                    <a:pt x="345" y="1770"/>
                  </a:lnTo>
                  <a:lnTo>
                    <a:pt x="623" y="49"/>
                  </a:lnTo>
                  <a:lnTo>
                    <a:pt x="3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a:off x="1478525" y="1727800"/>
              <a:ext cx="70100" cy="21450"/>
            </a:xfrm>
            <a:custGeom>
              <a:rect b="b" l="l" r="r" t="t"/>
              <a:pathLst>
                <a:path extrusionOk="0" h="858" w="2804">
                  <a:moveTo>
                    <a:pt x="617" y="1"/>
                  </a:moveTo>
                  <a:cubicBezTo>
                    <a:pt x="405" y="1"/>
                    <a:pt x="203" y="30"/>
                    <a:pt x="1" y="71"/>
                  </a:cubicBezTo>
                  <a:lnTo>
                    <a:pt x="1" y="87"/>
                  </a:lnTo>
                  <a:cubicBezTo>
                    <a:pt x="263" y="136"/>
                    <a:pt x="509" y="169"/>
                    <a:pt x="738" y="218"/>
                  </a:cubicBezTo>
                  <a:cubicBezTo>
                    <a:pt x="968" y="251"/>
                    <a:pt x="1197" y="300"/>
                    <a:pt x="1410" y="366"/>
                  </a:cubicBezTo>
                  <a:cubicBezTo>
                    <a:pt x="1640" y="415"/>
                    <a:pt x="1869" y="480"/>
                    <a:pt x="2082" y="562"/>
                  </a:cubicBezTo>
                  <a:cubicBezTo>
                    <a:pt x="2312" y="644"/>
                    <a:pt x="2541" y="743"/>
                    <a:pt x="2771" y="857"/>
                  </a:cubicBezTo>
                  <a:lnTo>
                    <a:pt x="2803" y="825"/>
                  </a:lnTo>
                  <a:cubicBezTo>
                    <a:pt x="2443" y="480"/>
                    <a:pt x="1984" y="218"/>
                    <a:pt x="1492" y="103"/>
                  </a:cubicBezTo>
                  <a:cubicBezTo>
                    <a:pt x="1246" y="38"/>
                    <a:pt x="1000" y="5"/>
                    <a:pt x="755" y="5"/>
                  </a:cubicBezTo>
                  <a:cubicBezTo>
                    <a:pt x="708" y="2"/>
                    <a:pt x="662" y="1"/>
                    <a:pt x="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a:off x="1306825" y="1729525"/>
              <a:ext cx="69275" cy="25450"/>
            </a:xfrm>
            <a:custGeom>
              <a:rect b="b" l="l" r="r" t="t"/>
              <a:pathLst>
                <a:path extrusionOk="0" h="1018" w="2771">
                  <a:moveTo>
                    <a:pt x="2243" y="0"/>
                  </a:moveTo>
                  <a:cubicBezTo>
                    <a:pt x="1912" y="0"/>
                    <a:pt x="1584" y="58"/>
                    <a:pt x="1263" y="165"/>
                  </a:cubicBezTo>
                  <a:cubicBezTo>
                    <a:pt x="1033" y="264"/>
                    <a:pt x="804" y="379"/>
                    <a:pt x="591" y="510"/>
                  </a:cubicBezTo>
                  <a:cubicBezTo>
                    <a:pt x="378" y="657"/>
                    <a:pt x="181" y="821"/>
                    <a:pt x="1" y="985"/>
                  </a:cubicBezTo>
                  <a:lnTo>
                    <a:pt x="33" y="1018"/>
                  </a:lnTo>
                  <a:cubicBezTo>
                    <a:pt x="279" y="903"/>
                    <a:pt x="492" y="788"/>
                    <a:pt x="705" y="690"/>
                  </a:cubicBezTo>
                  <a:cubicBezTo>
                    <a:pt x="918" y="592"/>
                    <a:pt x="1132" y="510"/>
                    <a:pt x="1361" y="428"/>
                  </a:cubicBezTo>
                  <a:cubicBezTo>
                    <a:pt x="1574" y="346"/>
                    <a:pt x="1804" y="280"/>
                    <a:pt x="2033" y="215"/>
                  </a:cubicBezTo>
                  <a:cubicBezTo>
                    <a:pt x="2263" y="165"/>
                    <a:pt x="2492" y="116"/>
                    <a:pt x="2754" y="67"/>
                  </a:cubicBezTo>
                  <a:lnTo>
                    <a:pt x="2771" y="51"/>
                  </a:lnTo>
                  <a:cubicBezTo>
                    <a:pt x="2595" y="17"/>
                    <a:pt x="2418" y="0"/>
                    <a:pt x="2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a:off x="1335500" y="1795100"/>
              <a:ext cx="27900" cy="43875"/>
            </a:xfrm>
            <a:custGeom>
              <a:rect b="b" l="l" r="r" t="t"/>
              <a:pathLst>
                <a:path extrusionOk="0" h="1755" w="1116">
                  <a:moveTo>
                    <a:pt x="577" y="1"/>
                  </a:moveTo>
                  <a:cubicBezTo>
                    <a:pt x="571" y="1"/>
                    <a:pt x="565" y="1"/>
                    <a:pt x="558" y="1"/>
                  </a:cubicBezTo>
                  <a:cubicBezTo>
                    <a:pt x="247" y="1"/>
                    <a:pt x="1" y="395"/>
                    <a:pt x="1" y="886"/>
                  </a:cubicBezTo>
                  <a:cubicBezTo>
                    <a:pt x="1" y="1362"/>
                    <a:pt x="263" y="1755"/>
                    <a:pt x="575" y="1755"/>
                  </a:cubicBezTo>
                  <a:cubicBezTo>
                    <a:pt x="870" y="1755"/>
                    <a:pt x="1116" y="1362"/>
                    <a:pt x="1116" y="870"/>
                  </a:cubicBezTo>
                  <a:cubicBezTo>
                    <a:pt x="1116" y="388"/>
                    <a:pt x="880" y="1"/>
                    <a:pt x="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a:off x="1493700" y="1795100"/>
              <a:ext cx="28300" cy="43875"/>
            </a:xfrm>
            <a:custGeom>
              <a:rect b="b" l="l" r="r" t="t"/>
              <a:pathLst>
                <a:path extrusionOk="0" h="1755" w="1132">
                  <a:moveTo>
                    <a:pt x="576" y="1"/>
                  </a:moveTo>
                  <a:cubicBezTo>
                    <a:pt x="570" y="1"/>
                    <a:pt x="564" y="1"/>
                    <a:pt x="557" y="1"/>
                  </a:cubicBezTo>
                  <a:cubicBezTo>
                    <a:pt x="246" y="1"/>
                    <a:pt x="0" y="395"/>
                    <a:pt x="0" y="886"/>
                  </a:cubicBezTo>
                  <a:cubicBezTo>
                    <a:pt x="16" y="1362"/>
                    <a:pt x="262" y="1755"/>
                    <a:pt x="574" y="1755"/>
                  </a:cubicBezTo>
                  <a:cubicBezTo>
                    <a:pt x="885" y="1755"/>
                    <a:pt x="1131" y="1362"/>
                    <a:pt x="1115" y="870"/>
                  </a:cubicBezTo>
                  <a:cubicBezTo>
                    <a:pt x="1115" y="388"/>
                    <a:pt x="879"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a:off x="1602275" y="1837725"/>
              <a:ext cx="40600" cy="134025"/>
            </a:xfrm>
            <a:custGeom>
              <a:rect b="b" l="l" r="r" t="t"/>
              <a:pathLst>
                <a:path extrusionOk="0" h="5361" w="1624">
                  <a:moveTo>
                    <a:pt x="689" y="1"/>
                  </a:moveTo>
                  <a:cubicBezTo>
                    <a:pt x="181" y="17"/>
                    <a:pt x="1" y="1427"/>
                    <a:pt x="66" y="2722"/>
                  </a:cubicBezTo>
                  <a:cubicBezTo>
                    <a:pt x="115" y="4000"/>
                    <a:pt x="411" y="5361"/>
                    <a:pt x="935" y="5361"/>
                  </a:cubicBezTo>
                  <a:cubicBezTo>
                    <a:pt x="1460" y="5344"/>
                    <a:pt x="1623" y="3935"/>
                    <a:pt x="1574" y="2640"/>
                  </a:cubicBezTo>
                  <a:cubicBezTo>
                    <a:pt x="1558" y="2246"/>
                    <a:pt x="1509" y="1869"/>
                    <a:pt x="1443" y="1476"/>
                  </a:cubicBezTo>
                  <a:lnTo>
                    <a:pt x="1181" y="1525"/>
                  </a:lnTo>
                  <a:cubicBezTo>
                    <a:pt x="1246" y="1902"/>
                    <a:pt x="1279" y="2279"/>
                    <a:pt x="1296" y="2656"/>
                  </a:cubicBezTo>
                  <a:cubicBezTo>
                    <a:pt x="1378" y="4246"/>
                    <a:pt x="1050" y="5066"/>
                    <a:pt x="919" y="5099"/>
                  </a:cubicBezTo>
                  <a:cubicBezTo>
                    <a:pt x="917" y="5099"/>
                    <a:pt x="916" y="5099"/>
                    <a:pt x="915" y="5099"/>
                  </a:cubicBezTo>
                  <a:cubicBezTo>
                    <a:pt x="780" y="5099"/>
                    <a:pt x="393" y="4280"/>
                    <a:pt x="329" y="2705"/>
                  </a:cubicBezTo>
                  <a:cubicBezTo>
                    <a:pt x="247" y="1115"/>
                    <a:pt x="558" y="263"/>
                    <a:pt x="706" y="263"/>
                  </a:cubicBezTo>
                  <a:lnTo>
                    <a:pt x="6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a:off x="1209700" y="1847975"/>
              <a:ext cx="40600" cy="134025"/>
            </a:xfrm>
            <a:custGeom>
              <a:rect b="b" l="l" r="r" t="t"/>
              <a:pathLst>
                <a:path extrusionOk="0" h="5361" w="1624">
                  <a:moveTo>
                    <a:pt x="952" y="1"/>
                  </a:moveTo>
                  <a:lnTo>
                    <a:pt x="935" y="279"/>
                  </a:lnTo>
                  <a:cubicBezTo>
                    <a:pt x="984" y="279"/>
                    <a:pt x="1115" y="394"/>
                    <a:pt x="1214" y="935"/>
                  </a:cubicBezTo>
                  <a:cubicBezTo>
                    <a:pt x="1329" y="1509"/>
                    <a:pt x="1361" y="2115"/>
                    <a:pt x="1312" y="2705"/>
                  </a:cubicBezTo>
                  <a:cubicBezTo>
                    <a:pt x="1296" y="3295"/>
                    <a:pt x="1214" y="3885"/>
                    <a:pt x="1066" y="4459"/>
                  </a:cubicBezTo>
                  <a:cubicBezTo>
                    <a:pt x="902" y="4984"/>
                    <a:pt x="755" y="5098"/>
                    <a:pt x="722" y="5098"/>
                  </a:cubicBezTo>
                  <a:cubicBezTo>
                    <a:pt x="575" y="5082"/>
                    <a:pt x="263" y="4246"/>
                    <a:pt x="345" y="2656"/>
                  </a:cubicBezTo>
                  <a:cubicBezTo>
                    <a:pt x="345" y="2279"/>
                    <a:pt x="394" y="1902"/>
                    <a:pt x="460" y="1525"/>
                  </a:cubicBezTo>
                  <a:lnTo>
                    <a:pt x="181" y="1476"/>
                  </a:lnTo>
                  <a:cubicBezTo>
                    <a:pt x="116" y="1869"/>
                    <a:pt x="83" y="2263"/>
                    <a:pt x="66" y="2656"/>
                  </a:cubicBezTo>
                  <a:cubicBezTo>
                    <a:pt x="1" y="3935"/>
                    <a:pt x="181" y="5344"/>
                    <a:pt x="706" y="5361"/>
                  </a:cubicBezTo>
                  <a:lnTo>
                    <a:pt x="722" y="5361"/>
                  </a:lnTo>
                  <a:cubicBezTo>
                    <a:pt x="952" y="5361"/>
                    <a:pt x="1165" y="5082"/>
                    <a:pt x="1329" y="4541"/>
                  </a:cubicBezTo>
                  <a:cubicBezTo>
                    <a:pt x="1476" y="3951"/>
                    <a:pt x="1574" y="3328"/>
                    <a:pt x="1591" y="2722"/>
                  </a:cubicBezTo>
                  <a:cubicBezTo>
                    <a:pt x="1624" y="2099"/>
                    <a:pt x="1591" y="1476"/>
                    <a:pt x="1492" y="869"/>
                  </a:cubicBezTo>
                  <a:cubicBezTo>
                    <a:pt x="1378" y="312"/>
                    <a:pt x="1197" y="17"/>
                    <a:pt x="9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a:off x="1714550" y="4280025"/>
              <a:ext cx="536450" cy="344650"/>
            </a:xfrm>
            <a:custGeom>
              <a:rect b="b" l="l" r="r" t="t"/>
              <a:pathLst>
                <a:path extrusionOk="0" h="13786" w="21458">
                  <a:moveTo>
                    <a:pt x="10344" y="1"/>
                  </a:moveTo>
                  <a:cubicBezTo>
                    <a:pt x="8475" y="722"/>
                    <a:pt x="6607" y="1410"/>
                    <a:pt x="4722" y="2050"/>
                  </a:cubicBezTo>
                  <a:cubicBezTo>
                    <a:pt x="3460" y="2492"/>
                    <a:pt x="2197" y="2935"/>
                    <a:pt x="935" y="3377"/>
                  </a:cubicBezTo>
                  <a:cubicBezTo>
                    <a:pt x="624" y="3492"/>
                    <a:pt x="329" y="3591"/>
                    <a:pt x="1" y="3689"/>
                  </a:cubicBezTo>
                  <a:lnTo>
                    <a:pt x="2329" y="13786"/>
                  </a:lnTo>
                  <a:lnTo>
                    <a:pt x="21457" y="12884"/>
                  </a:lnTo>
                  <a:cubicBezTo>
                    <a:pt x="21457" y="12884"/>
                    <a:pt x="20418" y="5059"/>
                    <a:pt x="12918" y="5059"/>
                  </a:cubicBezTo>
                  <a:cubicBezTo>
                    <a:pt x="12427" y="5059"/>
                    <a:pt x="11908" y="5093"/>
                    <a:pt x="11360" y="5164"/>
                  </a:cubicBezTo>
                  <a:lnTo>
                    <a:pt x="103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a:off x="1710475" y="4275525"/>
              <a:ext cx="543800" cy="352850"/>
            </a:xfrm>
            <a:custGeom>
              <a:rect b="b" l="l" r="r" t="t"/>
              <a:pathLst>
                <a:path extrusionOk="0" h="14114" w="21752">
                  <a:moveTo>
                    <a:pt x="10392" y="378"/>
                  </a:moveTo>
                  <a:lnTo>
                    <a:pt x="11408" y="5508"/>
                  </a:lnTo>
                  <a:lnTo>
                    <a:pt x="11540" y="5492"/>
                  </a:lnTo>
                  <a:cubicBezTo>
                    <a:pt x="12097" y="5418"/>
                    <a:pt x="12623" y="5383"/>
                    <a:pt x="13120" y="5383"/>
                  </a:cubicBezTo>
                  <a:cubicBezTo>
                    <a:pt x="19906" y="5383"/>
                    <a:pt x="21258" y="11834"/>
                    <a:pt x="21456" y="12933"/>
                  </a:cubicBezTo>
                  <a:lnTo>
                    <a:pt x="2590" y="13835"/>
                  </a:lnTo>
                  <a:lnTo>
                    <a:pt x="328" y="3967"/>
                  </a:lnTo>
                  <a:lnTo>
                    <a:pt x="311" y="3967"/>
                  </a:lnTo>
                  <a:cubicBezTo>
                    <a:pt x="590" y="3869"/>
                    <a:pt x="869" y="3787"/>
                    <a:pt x="1131" y="3705"/>
                  </a:cubicBezTo>
                  <a:cubicBezTo>
                    <a:pt x="1705" y="3492"/>
                    <a:pt x="2262" y="3295"/>
                    <a:pt x="2836" y="3098"/>
                  </a:cubicBezTo>
                  <a:cubicBezTo>
                    <a:pt x="3524" y="2853"/>
                    <a:pt x="4229" y="2607"/>
                    <a:pt x="4917" y="2377"/>
                  </a:cubicBezTo>
                  <a:cubicBezTo>
                    <a:pt x="6802" y="1722"/>
                    <a:pt x="8638" y="1050"/>
                    <a:pt x="10392" y="378"/>
                  </a:cubicBezTo>
                  <a:close/>
                  <a:moveTo>
                    <a:pt x="10589" y="1"/>
                  </a:moveTo>
                  <a:lnTo>
                    <a:pt x="10441" y="66"/>
                  </a:lnTo>
                  <a:cubicBezTo>
                    <a:pt x="8655" y="755"/>
                    <a:pt x="6770" y="1443"/>
                    <a:pt x="4835" y="2115"/>
                  </a:cubicBezTo>
                  <a:cubicBezTo>
                    <a:pt x="4131" y="2344"/>
                    <a:pt x="3442" y="2590"/>
                    <a:pt x="2737" y="2836"/>
                  </a:cubicBezTo>
                  <a:cubicBezTo>
                    <a:pt x="2180" y="3033"/>
                    <a:pt x="1623" y="3230"/>
                    <a:pt x="1049" y="3426"/>
                  </a:cubicBezTo>
                  <a:cubicBezTo>
                    <a:pt x="738" y="3541"/>
                    <a:pt x="426" y="3639"/>
                    <a:pt x="115" y="3738"/>
                  </a:cubicBezTo>
                  <a:lnTo>
                    <a:pt x="0" y="3787"/>
                  </a:lnTo>
                  <a:lnTo>
                    <a:pt x="2377" y="14113"/>
                  </a:lnTo>
                  <a:lnTo>
                    <a:pt x="21751" y="13195"/>
                  </a:lnTo>
                  <a:lnTo>
                    <a:pt x="21735" y="13048"/>
                  </a:lnTo>
                  <a:cubicBezTo>
                    <a:pt x="21735" y="12955"/>
                    <a:pt x="20612" y="5107"/>
                    <a:pt x="13061" y="5107"/>
                  </a:cubicBezTo>
                  <a:cubicBezTo>
                    <a:pt x="12605" y="5107"/>
                    <a:pt x="12126" y="5136"/>
                    <a:pt x="11621" y="5197"/>
                  </a:cubicBezTo>
                  <a:lnTo>
                    <a:pt x="10589" y="1"/>
                  </a:lnTo>
                  <a:close/>
                </a:path>
              </a:pathLst>
            </a:custGeom>
            <a:solidFill>
              <a:srgbClr val="6BAA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a:off x="907300" y="4345600"/>
              <a:ext cx="311050" cy="297525"/>
            </a:xfrm>
            <a:custGeom>
              <a:rect b="b" l="l" r="r" t="t"/>
              <a:pathLst>
                <a:path extrusionOk="0" h="11901" w="12442">
                  <a:moveTo>
                    <a:pt x="2131" y="0"/>
                  </a:moveTo>
                  <a:cubicBezTo>
                    <a:pt x="2131" y="1754"/>
                    <a:pt x="2147" y="3557"/>
                    <a:pt x="2164" y="5377"/>
                  </a:cubicBezTo>
                  <a:lnTo>
                    <a:pt x="328" y="10114"/>
                  </a:lnTo>
                  <a:cubicBezTo>
                    <a:pt x="0" y="10983"/>
                    <a:pt x="639" y="11900"/>
                    <a:pt x="1557" y="11900"/>
                  </a:cubicBezTo>
                  <a:lnTo>
                    <a:pt x="10851" y="11900"/>
                  </a:lnTo>
                  <a:cubicBezTo>
                    <a:pt x="11785" y="11900"/>
                    <a:pt x="12441" y="10999"/>
                    <a:pt x="12179" y="10097"/>
                  </a:cubicBezTo>
                  <a:lnTo>
                    <a:pt x="10753" y="5377"/>
                  </a:lnTo>
                  <a:lnTo>
                    <a:pt x="116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a:off x="908100" y="4342725"/>
              <a:ext cx="310250" cy="304075"/>
            </a:xfrm>
            <a:custGeom>
              <a:rect b="b" l="l" r="r" t="t"/>
              <a:pathLst>
                <a:path extrusionOk="0" h="12163" w="12410">
                  <a:moveTo>
                    <a:pt x="11442" y="263"/>
                  </a:moveTo>
                  <a:lnTo>
                    <a:pt x="10590" y="5492"/>
                  </a:lnTo>
                  <a:lnTo>
                    <a:pt x="10590" y="5508"/>
                  </a:lnTo>
                  <a:lnTo>
                    <a:pt x="12032" y="10262"/>
                  </a:lnTo>
                  <a:cubicBezTo>
                    <a:pt x="12147" y="10655"/>
                    <a:pt x="12065" y="11065"/>
                    <a:pt x="11819" y="11376"/>
                  </a:cubicBezTo>
                  <a:cubicBezTo>
                    <a:pt x="11598" y="11691"/>
                    <a:pt x="11241" y="11885"/>
                    <a:pt x="10865" y="11885"/>
                  </a:cubicBezTo>
                  <a:cubicBezTo>
                    <a:pt x="10850" y="11885"/>
                    <a:pt x="10834" y="11885"/>
                    <a:pt x="10819" y="11884"/>
                  </a:cubicBezTo>
                  <a:lnTo>
                    <a:pt x="1542" y="11884"/>
                  </a:lnTo>
                  <a:cubicBezTo>
                    <a:pt x="1526" y="11885"/>
                    <a:pt x="1511" y="11885"/>
                    <a:pt x="1496" y="11885"/>
                  </a:cubicBezTo>
                  <a:cubicBezTo>
                    <a:pt x="1120" y="11885"/>
                    <a:pt x="779" y="11691"/>
                    <a:pt x="575" y="11376"/>
                  </a:cubicBezTo>
                  <a:cubicBezTo>
                    <a:pt x="345" y="11065"/>
                    <a:pt x="296" y="10655"/>
                    <a:pt x="443" y="10294"/>
                  </a:cubicBezTo>
                  <a:lnTo>
                    <a:pt x="2279" y="5557"/>
                  </a:lnTo>
                  <a:lnTo>
                    <a:pt x="2279" y="5525"/>
                  </a:lnTo>
                  <a:lnTo>
                    <a:pt x="2279" y="5508"/>
                  </a:lnTo>
                  <a:cubicBezTo>
                    <a:pt x="2246" y="3787"/>
                    <a:pt x="2230" y="2082"/>
                    <a:pt x="2230" y="263"/>
                  </a:cubicBezTo>
                  <a:close/>
                  <a:moveTo>
                    <a:pt x="1968" y="1"/>
                  </a:moveTo>
                  <a:lnTo>
                    <a:pt x="1968" y="132"/>
                  </a:lnTo>
                  <a:cubicBezTo>
                    <a:pt x="1951" y="1984"/>
                    <a:pt x="1968" y="3722"/>
                    <a:pt x="2001" y="5475"/>
                  </a:cubicBezTo>
                  <a:lnTo>
                    <a:pt x="181" y="10196"/>
                  </a:lnTo>
                  <a:cubicBezTo>
                    <a:pt x="1" y="10639"/>
                    <a:pt x="66" y="11130"/>
                    <a:pt x="329" y="11524"/>
                  </a:cubicBezTo>
                  <a:cubicBezTo>
                    <a:pt x="607" y="11917"/>
                    <a:pt x="1050" y="12147"/>
                    <a:pt x="1525" y="12147"/>
                  </a:cubicBezTo>
                  <a:lnTo>
                    <a:pt x="10803" y="12163"/>
                  </a:lnTo>
                  <a:cubicBezTo>
                    <a:pt x="11294" y="12163"/>
                    <a:pt x="11737" y="11934"/>
                    <a:pt x="12032" y="11540"/>
                  </a:cubicBezTo>
                  <a:cubicBezTo>
                    <a:pt x="12327" y="11147"/>
                    <a:pt x="12409" y="10655"/>
                    <a:pt x="12278" y="10180"/>
                  </a:cubicBezTo>
                  <a:lnTo>
                    <a:pt x="10852" y="5492"/>
                  </a:lnTo>
                  <a:lnTo>
                    <a:pt x="11753" y="1"/>
                  </a:lnTo>
                  <a:close/>
                </a:path>
              </a:pathLst>
            </a:custGeom>
            <a:solidFill>
              <a:srgbClr val="6BAA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a:off x="860575" y="2060250"/>
              <a:ext cx="1045375" cy="701975"/>
            </a:xfrm>
            <a:custGeom>
              <a:rect b="b" l="l" r="r" t="t"/>
              <a:pathLst>
                <a:path extrusionOk="0" h="28079" w="41815">
                  <a:moveTo>
                    <a:pt x="27735" y="0"/>
                  </a:moveTo>
                  <a:cubicBezTo>
                    <a:pt x="27521" y="344"/>
                    <a:pt x="27276" y="656"/>
                    <a:pt x="27013" y="967"/>
                  </a:cubicBezTo>
                  <a:cubicBezTo>
                    <a:pt x="25795" y="2318"/>
                    <a:pt x="24024" y="3235"/>
                    <a:pt x="22196" y="3235"/>
                  </a:cubicBezTo>
                  <a:cubicBezTo>
                    <a:pt x="21983" y="3235"/>
                    <a:pt x="21769" y="3222"/>
                    <a:pt x="21555" y="3197"/>
                  </a:cubicBezTo>
                  <a:cubicBezTo>
                    <a:pt x="20539" y="3065"/>
                    <a:pt x="19588" y="2656"/>
                    <a:pt x="18801" y="2016"/>
                  </a:cubicBezTo>
                  <a:cubicBezTo>
                    <a:pt x="18195" y="1525"/>
                    <a:pt x="17687" y="902"/>
                    <a:pt x="17293" y="230"/>
                  </a:cubicBezTo>
                  <a:cubicBezTo>
                    <a:pt x="14015" y="361"/>
                    <a:pt x="7491" y="2246"/>
                    <a:pt x="0" y="13130"/>
                  </a:cubicBezTo>
                  <a:cubicBezTo>
                    <a:pt x="427" y="13376"/>
                    <a:pt x="853" y="13605"/>
                    <a:pt x="1279" y="13851"/>
                  </a:cubicBezTo>
                  <a:cubicBezTo>
                    <a:pt x="3738" y="15195"/>
                    <a:pt x="8688" y="17867"/>
                    <a:pt x="8688" y="17867"/>
                  </a:cubicBezTo>
                  <a:cubicBezTo>
                    <a:pt x="8688" y="17867"/>
                    <a:pt x="10524" y="15457"/>
                    <a:pt x="11310" y="14589"/>
                  </a:cubicBezTo>
                  <a:lnTo>
                    <a:pt x="11507" y="15851"/>
                  </a:lnTo>
                  <a:cubicBezTo>
                    <a:pt x="11589" y="16326"/>
                    <a:pt x="11786" y="16769"/>
                    <a:pt x="12064" y="17129"/>
                  </a:cubicBezTo>
                  <a:cubicBezTo>
                    <a:pt x="13032" y="18293"/>
                    <a:pt x="13687" y="18211"/>
                    <a:pt x="13622" y="18277"/>
                  </a:cubicBezTo>
                  <a:lnTo>
                    <a:pt x="12999" y="28079"/>
                  </a:lnTo>
                  <a:lnTo>
                    <a:pt x="32488" y="28079"/>
                  </a:lnTo>
                  <a:lnTo>
                    <a:pt x="32488" y="17932"/>
                  </a:lnTo>
                  <a:cubicBezTo>
                    <a:pt x="32488" y="17932"/>
                    <a:pt x="32490" y="17932"/>
                    <a:pt x="32493" y="17932"/>
                  </a:cubicBezTo>
                  <a:cubicBezTo>
                    <a:pt x="32666" y="17932"/>
                    <a:pt x="36959" y="17854"/>
                    <a:pt x="33537" y="9966"/>
                  </a:cubicBezTo>
                  <a:lnTo>
                    <a:pt x="33537" y="9966"/>
                  </a:lnTo>
                  <a:lnTo>
                    <a:pt x="35750" y="13081"/>
                  </a:lnTo>
                  <a:cubicBezTo>
                    <a:pt x="36389" y="12441"/>
                    <a:pt x="37012" y="11835"/>
                    <a:pt x="37651" y="11212"/>
                  </a:cubicBezTo>
                  <a:cubicBezTo>
                    <a:pt x="39045" y="9868"/>
                    <a:pt x="40454" y="8524"/>
                    <a:pt x="41815" y="7147"/>
                  </a:cubicBezTo>
                  <a:cubicBezTo>
                    <a:pt x="38209" y="3098"/>
                    <a:pt x="33668" y="0"/>
                    <a:pt x="27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a:off x="855650" y="2056975"/>
              <a:ext cx="1055225" cy="708950"/>
            </a:xfrm>
            <a:custGeom>
              <a:rect b="b" l="l" r="r" t="t"/>
              <a:pathLst>
                <a:path extrusionOk="0" h="28358" w="42209">
                  <a:moveTo>
                    <a:pt x="28014" y="279"/>
                  </a:moveTo>
                  <a:cubicBezTo>
                    <a:pt x="33095" y="295"/>
                    <a:pt x="37619" y="2574"/>
                    <a:pt x="41848" y="7261"/>
                  </a:cubicBezTo>
                  <a:cubicBezTo>
                    <a:pt x="40750" y="8343"/>
                    <a:pt x="39635" y="9425"/>
                    <a:pt x="38570" y="10458"/>
                  </a:cubicBezTo>
                  <a:lnTo>
                    <a:pt x="37750" y="11245"/>
                  </a:lnTo>
                  <a:cubicBezTo>
                    <a:pt x="37160" y="11818"/>
                    <a:pt x="36570" y="12408"/>
                    <a:pt x="35980" y="12998"/>
                  </a:cubicBezTo>
                  <a:lnTo>
                    <a:pt x="33095" y="8983"/>
                  </a:lnTo>
                  <a:lnTo>
                    <a:pt x="33603" y="10146"/>
                  </a:lnTo>
                  <a:cubicBezTo>
                    <a:pt x="35357" y="14195"/>
                    <a:pt x="35029" y="16080"/>
                    <a:pt x="34455" y="16965"/>
                  </a:cubicBezTo>
                  <a:cubicBezTo>
                    <a:pt x="34046" y="17555"/>
                    <a:pt x="33390" y="17899"/>
                    <a:pt x="32685" y="17932"/>
                  </a:cubicBezTo>
                  <a:lnTo>
                    <a:pt x="32554" y="17932"/>
                  </a:lnTo>
                  <a:lnTo>
                    <a:pt x="32554" y="28078"/>
                  </a:lnTo>
                  <a:lnTo>
                    <a:pt x="13343" y="28078"/>
                  </a:lnTo>
                  <a:lnTo>
                    <a:pt x="13983" y="18473"/>
                  </a:lnTo>
                  <a:lnTo>
                    <a:pt x="13999" y="18440"/>
                  </a:lnTo>
                  <a:lnTo>
                    <a:pt x="13983" y="18375"/>
                  </a:lnTo>
                  <a:cubicBezTo>
                    <a:pt x="13950" y="18293"/>
                    <a:pt x="13884" y="18260"/>
                    <a:pt x="13819" y="18244"/>
                  </a:cubicBezTo>
                  <a:cubicBezTo>
                    <a:pt x="13638" y="18194"/>
                    <a:pt x="13097" y="18031"/>
                    <a:pt x="12393" y="17178"/>
                  </a:cubicBezTo>
                  <a:cubicBezTo>
                    <a:pt x="12114" y="16818"/>
                    <a:pt x="11934" y="16391"/>
                    <a:pt x="11868" y="15949"/>
                  </a:cubicBezTo>
                  <a:lnTo>
                    <a:pt x="11606" y="14424"/>
                  </a:lnTo>
                  <a:lnTo>
                    <a:pt x="11425" y="14638"/>
                  </a:lnTo>
                  <a:cubicBezTo>
                    <a:pt x="10721" y="15392"/>
                    <a:pt x="9213" y="17359"/>
                    <a:pt x="8852" y="17817"/>
                  </a:cubicBezTo>
                  <a:cubicBezTo>
                    <a:pt x="8131" y="17424"/>
                    <a:pt x="3787" y="15080"/>
                    <a:pt x="1558" y="13851"/>
                  </a:cubicBezTo>
                  <a:lnTo>
                    <a:pt x="607" y="13326"/>
                  </a:lnTo>
                  <a:lnTo>
                    <a:pt x="411" y="13212"/>
                  </a:lnTo>
                  <a:cubicBezTo>
                    <a:pt x="7787" y="2541"/>
                    <a:pt x="14196" y="656"/>
                    <a:pt x="17425" y="492"/>
                  </a:cubicBezTo>
                  <a:cubicBezTo>
                    <a:pt x="17818" y="1164"/>
                    <a:pt x="18326" y="1754"/>
                    <a:pt x="18916" y="2262"/>
                  </a:cubicBezTo>
                  <a:cubicBezTo>
                    <a:pt x="19719" y="2918"/>
                    <a:pt x="20703" y="3328"/>
                    <a:pt x="21736" y="3459"/>
                  </a:cubicBezTo>
                  <a:cubicBezTo>
                    <a:pt x="21953" y="3486"/>
                    <a:pt x="22173" y="3499"/>
                    <a:pt x="22394" y="3499"/>
                  </a:cubicBezTo>
                  <a:cubicBezTo>
                    <a:pt x="24167" y="3499"/>
                    <a:pt x="25999" y="2638"/>
                    <a:pt x="27325" y="1180"/>
                  </a:cubicBezTo>
                  <a:cubicBezTo>
                    <a:pt x="27571" y="885"/>
                    <a:pt x="27800" y="590"/>
                    <a:pt x="28014" y="279"/>
                  </a:cubicBezTo>
                  <a:close/>
                  <a:moveTo>
                    <a:pt x="27850" y="0"/>
                  </a:moveTo>
                  <a:lnTo>
                    <a:pt x="27817" y="66"/>
                  </a:lnTo>
                  <a:cubicBezTo>
                    <a:pt x="27604" y="394"/>
                    <a:pt x="27358" y="705"/>
                    <a:pt x="27096" y="1000"/>
                  </a:cubicBezTo>
                  <a:cubicBezTo>
                    <a:pt x="25838" y="2404"/>
                    <a:pt x="24072" y="3233"/>
                    <a:pt x="22368" y="3233"/>
                  </a:cubicBezTo>
                  <a:cubicBezTo>
                    <a:pt x="22161" y="3233"/>
                    <a:pt x="21956" y="3221"/>
                    <a:pt x="21752" y="3196"/>
                  </a:cubicBezTo>
                  <a:cubicBezTo>
                    <a:pt x="20769" y="3082"/>
                    <a:pt x="19851" y="2672"/>
                    <a:pt x="19080" y="2049"/>
                  </a:cubicBezTo>
                  <a:cubicBezTo>
                    <a:pt x="18490" y="1557"/>
                    <a:pt x="17982" y="967"/>
                    <a:pt x="17605" y="295"/>
                  </a:cubicBezTo>
                  <a:lnTo>
                    <a:pt x="17572" y="213"/>
                  </a:lnTo>
                  <a:lnTo>
                    <a:pt x="17490" y="213"/>
                  </a:lnTo>
                  <a:cubicBezTo>
                    <a:pt x="14228" y="361"/>
                    <a:pt x="7623" y="2213"/>
                    <a:pt x="83" y="13179"/>
                  </a:cubicBezTo>
                  <a:lnTo>
                    <a:pt x="1" y="13310"/>
                  </a:lnTo>
                  <a:lnTo>
                    <a:pt x="460" y="13572"/>
                  </a:lnTo>
                  <a:lnTo>
                    <a:pt x="1410" y="14097"/>
                  </a:lnTo>
                  <a:cubicBezTo>
                    <a:pt x="3836" y="15441"/>
                    <a:pt x="8770" y="18080"/>
                    <a:pt x="8819" y="18113"/>
                  </a:cubicBezTo>
                  <a:lnTo>
                    <a:pt x="8918" y="18162"/>
                  </a:lnTo>
                  <a:lnTo>
                    <a:pt x="8983" y="18080"/>
                  </a:lnTo>
                  <a:cubicBezTo>
                    <a:pt x="9000" y="18047"/>
                    <a:pt x="10573" y="15998"/>
                    <a:pt x="11425" y="15031"/>
                  </a:cubicBezTo>
                  <a:lnTo>
                    <a:pt x="11573" y="15998"/>
                  </a:lnTo>
                  <a:cubicBezTo>
                    <a:pt x="11655" y="16490"/>
                    <a:pt x="11852" y="16965"/>
                    <a:pt x="12179" y="17359"/>
                  </a:cubicBezTo>
                  <a:cubicBezTo>
                    <a:pt x="12884" y="18227"/>
                    <a:pt x="13458" y="18424"/>
                    <a:pt x="13687" y="18506"/>
                  </a:cubicBezTo>
                  <a:lnTo>
                    <a:pt x="13048" y="28357"/>
                  </a:lnTo>
                  <a:lnTo>
                    <a:pt x="32816" y="28357"/>
                  </a:lnTo>
                  <a:lnTo>
                    <a:pt x="32816" y="18194"/>
                  </a:lnTo>
                  <a:cubicBezTo>
                    <a:pt x="33570" y="18145"/>
                    <a:pt x="34242" y="17752"/>
                    <a:pt x="34668" y="17129"/>
                  </a:cubicBezTo>
                  <a:cubicBezTo>
                    <a:pt x="35472" y="15916"/>
                    <a:pt x="35340" y="13900"/>
                    <a:pt x="34291" y="11130"/>
                  </a:cubicBezTo>
                  <a:lnTo>
                    <a:pt x="34291" y="11130"/>
                  </a:lnTo>
                  <a:lnTo>
                    <a:pt x="35931" y="13408"/>
                  </a:lnTo>
                  <a:lnTo>
                    <a:pt x="36045" y="13293"/>
                  </a:lnTo>
                  <a:cubicBezTo>
                    <a:pt x="36668" y="12671"/>
                    <a:pt x="37291" y="12064"/>
                    <a:pt x="37930" y="11441"/>
                  </a:cubicBezTo>
                  <a:lnTo>
                    <a:pt x="38750" y="10671"/>
                  </a:lnTo>
                  <a:cubicBezTo>
                    <a:pt x="39864" y="9589"/>
                    <a:pt x="41012" y="8474"/>
                    <a:pt x="42110" y="7360"/>
                  </a:cubicBezTo>
                  <a:lnTo>
                    <a:pt x="42208" y="7278"/>
                  </a:lnTo>
                  <a:lnTo>
                    <a:pt x="42110" y="7180"/>
                  </a:lnTo>
                  <a:cubicBezTo>
                    <a:pt x="37799" y="2344"/>
                    <a:pt x="33160" y="0"/>
                    <a:pt x="27932" y="0"/>
                  </a:cubicBezTo>
                  <a:close/>
                </a:path>
              </a:pathLst>
            </a:custGeom>
            <a:solidFill>
              <a:srgbClr val="FFA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a:off x="934325" y="2764250"/>
              <a:ext cx="1069975" cy="1631775"/>
            </a:xfrm>
            <a:custGeom>
              <a:rect b="b" l="l" r="r" t="t"/>
              <a:pathLst>
                <a:path extrusionOk="0" h="65271" w="42799">
                  <a:moveTo>
                    <a:pt x="10000" y="0"/>
                  </a:moveTo>
                  <a:cubicBezTo>
                    <a:pt x="9278" y="1640"/>
                    <a:pt x="1" y="22915"/>
                    <a:pt x="132" y="64451"/>
                  </a:cubicBezTo>
                  <a:lnTo>
                    <a:pt x="11934" y="64599"/>
                  </a:lnTo>
                  <a:lnTo>
                    <a:pt x="18490" y="14015"/>
                  </a:lnTo>
                  <a:lnTo>
                    <a:pt x="19670" y="14015"/>
                  </a:lnTo>
                  <a:lnTo>
                    <a:pt x="30079" y="65271"/>
                  </a:lnTo>
                  <a:lnTo>
                    <a:pt x="42799" y="61845"/>
                  </a:lnTo>
                  <a:lnTo>
                    <a:pt x="30866" y="5639"/>
                  </a:lnTo>
                  <a:cubicBezTo>
                    <a:pt x="30800" y="5410"/>
                    <a:pt x="30735" y="5180"/>
                    <a:pt x="30685" y="4951"/>
                  </a:cubicBezTo>
                  <a:cubicBezTo>
                    <a:pt x="30440" y="4016"/>
                    <a:pt x="30276" y="3082"/>
                    <a:pt x="30161" y="2115"/>
                  </a:cubicBezTo>
                  <a:lnTo>
                    <a:pt x="29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a:off x="931050" y="2760975"/>
              <a:ext cx="1077350" cy="1639150"/>
            </a:xfrm>
            <a:custGeom>
              <a:rect b="b" l="l" r="r" t="t"/>
              <a:pathLst>
                <a:path extrusionOk="0" h="65566" w="43094">
                  <a:moveTo>
                    <a:pt x="29735" y="279"/>
                  </a:moveTo>
                  <a:lnTo>
                    <a:pt x="30144" y="2262"/>
                  </a:lnTo>
                  <a:cubicBezTo>
                    <a:pt x="30259" y="3229"/>
                    <a:pt x="30439" y="4180"/>
                    <a:pt x="30669" y="5114"/>
                  </a:cubicBezTo>
                  <a:cubicBezTo>
                    <a:pt x="30734" y="5344"/>
                    <a:pt x="30800" y="5573"/>
                    <a:pt x="30866" y="5786"/>
                  </a:cubicBezTo>
                  <a:lnTo>
                    <a:pt x="42766" y="61894"/>
                  </a:lnTo>
                  <a:lnTo>
                    <a:pt x="30308" y="65221"/>
                  </a:lnTo>
                  <a:lnTo>
                    <a:pt x="19933" y="14015"/>
                  </a:lnTo>
                  <a:lnTo>
                    <a:pt x="18523" y="14015"/>
                  </a:lnTo>
                  <a:lnTo>
                    <a:pt x="11950" y="64598"/>
                  </a:lnTo>
                  <a:lnTo>
                    <a:pt x="394" y="64451"/>
                  </a:lnTo>
                  <a:cubicBezTo>
                    <a:pt x="279" y="25440"/>
                    <a:pt x="8508" y="4246"/>
                    <a:pt x="10213" y="279"/>
                  </a:cubicBezTo>
                  <a:close/>
                  <a:moveTo>
                    <a:pt x="10049" y="0"/>
                  </a:moveTo>
                  <a:lnTo>
                    <a:pt x="9999" y="115"/>
                  </a:lnTo>
                  <a:cubicBezTo>
                    <a:pt x="8328" y="3983"/>
                    <a:pt x="1" y="25292"/>
                    <a:pt x="132" y="64582"/>
                  </a:cubicBezTo>
                  <a:lnTo>
                    <a:pt x="132" y="64713"/>
                  </a:lnTo>
                  <a:lnTo>
                    <a:pt x="12196" y="64877"/>
                  </a:lnTo>
                  <a:lnTo>
                    <a:pt x="18752" y="14294"/>
                  </a:lnTo>
                  <a:lnTo>
                    <a:pt x="19703" y="14294"/>
                  </a:lnTo>
                  <a:lnTo>
                    <a:pt x="30079" y="65418"/>
                  </a:lnTo>
                  <a:lnTo>
                    <a:pt x="30095" y="65565"/>
                  </a:lnTo>
                  <a:lnTo>
                    <a:pt x="43094" y="62074"/>
                  </a:lnTo>
                  <a:lnTo>
                    <a:pt x="31128" y="5721"/>
                  </a:lnTo>
                  <a:cubicBezTo>
                    <a:pt x="31062" y="5508"/>
                    <a:pt x="30997" y="5278"/>
                    <a:pt x="30948" y="5049"/>
                  </a:cubicBezTo>
                  <a:cubicBezTo>
                    <a:pt x="30718" y="4131"/>
                    <a:pt x="30538" y="3180"/>
                    <a:pt x="30423" y="2230"/>
                  </a:cubicBezTo>
                  <a:lnTo>
                    <a:pt x="29980" y="0"/>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a:off x="1330175" y="3116650"/>
              <a:ext cx="169275" cy="7000"/>
            </a:xfrm>
            <a:custGeom>
              <a:rect b="b" l="l" r="r" t="t"/>
              <a:pathLst>
                <a:path extrusionOk="0" h="280" w="6771">
                  <a:moveTo>
                    <a:pt x="3378" y="1"/>
                  </a:moveTo>
                  <a:cubicBezTo>
                    <a:pt x="2820" y="17"/>
                    <a:pt x="2246" y="17"/>
                    <a:pt x="1689" y="67"/>
                  </a:cubicBezTo>
                  <a:lnTo>
                    <a:pt x="837" y="132"/>
                  </a:lnTo>
                  <a:cubicBezTo>
                    <a:pt x="558" y="181"/>
                    <a:pt x="280" y="198"/>
                    <a:pt x="1" y="263"/>
                  </a:cubicBezTo>
                  <a:lnTo>
                    <a:pt x="1" y="280"/>
                  </a:lnTo>
                  <a:lnTo>
                    <a:pt x="3378" y="280"/>
                  </a:lnTo>
                  <a:lnTo>
                    <a:pt x="6771" y="230"/>
                  </a:lnTo>
                  <a:lnTo>
                    <a:pt x="6771" y="198"/>
                  </a:lnTo>
                  <a:cubicBezTo>
                    <a:pt x="6492" y="149"/>
                    <a:pt x="6213" y="132"/>
                    <a:pt x="5918" y="99"/>
                  </a:cubicBezTo>
                  <a:lnTo>
                    <a:pt x="5066" y="34"/>
                  </a:lnTo>
                  <a:cubicBezTo>
                    <a:pt x="4509" y="1"/>
                    <a:pt x="3951" y="17"/>
                    <a:pt x="3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a:off x="1369525" y="2760975"/>
              <a:ext cx="50025" cy="358175"/>
            </a:xfrm>
            <a:custGeom>
              <a:rect b="b" l="l" r="r" t="t"/>
              <a:pathLst>
                <a:path extrusionOk="0" h="14327" w="2001">
                  <a:moveTo>
                    <a:pt x="345" y="0"/>
                  </a:moveTo>
                  <a:lnTo>
                    <a:pt x="0" y="5623"/>
                  </a:lnTo>
                  <a:lnTo>
                    <a:pt x="1722" y="5803"/>
                  </a:lnTo>
                  <a:lnTo>
                    <a:pt x="1656" y="14326"/>
                  </a:lnTo>
                  <a:lnTo>
                    <a:pt x="1918" y="14326"/>
                  </a:lnTo>
                  <a:lnTo>
                    <a:pt x="2000" y="5557"/>
                  </a:lnTo>
                  <a:lnTo>
                    <a:pt x="279" y="5377"/>
                  </a:lnTo>
                  <a:lnTo>
                    <a:pt x="607" y="17"/>
                  </a:lnTo>
                  <a:lnTo>
                    <a:pt x="3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a:off x="1408050" y="2772850"/>
              <a:ext cx="31975" cy="34850"/>
            </a:xfrm>
            <a:custGeom>
              <a:rect b="b" l="l" r="r" t="t"/>
              <a:pathLst>
                <a:path extrusionOk="0" h="1394" w="1279">
                  <a:moveTo>
                    <a:pt x="640" y="1"/>
                  </a:moveTo>
                  <a:cubicBezTo>
                    <a:pt x="295" y="1"/>
                    <a:pt x="0" y="312"/>
                    <a:pt x="0" y="706"/>
                  </a:cubicBezTo>
                  <a:cubicBezTo>
                    <a:pt x="0" y="1083"/>
                    <a:pt x="295" y="1394"/>
                    <a:pt x="640" y="1394"/>
                  </a:cubicBezTo>
                  <a:cubicBezTo>
                    <a:pt x="1000" y="1394"/>
                    <a:pt x="1279" y="1083"/>
                    <a:pt x="1279" y="706"/>
                  </a:cubicBezTo>
                  <a:cubicBezTo>
                    <a:pt x="1279" y="312"/>
                    <a:pt x="1000" y="1"/>
                    <a:pt x="6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a:off x="1139225" y="2343825"/>
              <a:ext cx="54125" cy="89750"/>
            </a:xfrm>
            <a:custGeom>
              <a:rect b="b" l="l" r="r" t="t"/>
              <a:pathLst>
                <a:path extrusionOk="0" h="3590" w="2165">
                  <a:moveTo>
                    <a:pt x="2148" y="0"/>
                  </a:moveTo>
                  <a:cubicBezTo>
                    <a:pt x="1656" y="492"/>
                    <a:pt x="1230" y="1049"/>
                    <a:pt x="869" y="1656"/>
                  </a:cubicBezTo>
                  <a:cubicBezTo>
                    <a:pt x="509" y="2262"/>
                    <a:pt x="214" y="2901"/>
                    <a:pt x="1" y="3573"/>
                  </a:cubicBezTo>
                  <a:lnTo>
                    <a:pt x="17" y="3590"/>
                  </a:lnTo>
                  <a:lnTo>
                    <a:pt x="1099" y="1803"/>
                  </a:lnTo>
                  <a:lnTo>
                    <a:pt x="2164" y="16"/>
                  </a:lnTo>
                  <a:lnTo>
                    <a:pt x="2148" y="0"/>
                  </a:lnTo>
                  <a:close/>
                </a:path>
              </a:pathLst>
            </a:custGeom>
            <a:solidFill>
              <a:srgbClr val="FFC4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9"/>
            <p:cNvSpPr/>
            <p:nvPr/>
          </p:nvSpPr>
          <p:spPr>
            <a:xfrm>
              <a:off x="1327325" y="2308050"/>
              <a:ext cx="219650" cy="43875"/>
            </a:xfrm>
            <a:custGeom>
              <a:rect b="b" l="l" r="r" t="t"/>
              <a:pathLst>
                <a:path extrusionOk="0" h="1755" w="8786">
                  <a:moveTo>
                    <a:pt x="7343" y="1"/>
                  </a:moveTo>
                  <a:cubicBezTo>
                    <a:pt x="6545" y="1"/>
                    <a:pt x="5471" y="83"/>
                    <a:pt x="4295" y="251"/>
                  </a:cubicBezTo>
                  <a:cubicBezTo>
                    <a:pt x="1902" y="595"/>
                    <a:pt x="0" y="1152"/>
                    <a:pt x="49" y="1497"/>
                  </a:cubicBezTo>
                  <a:cubicBezTo>
                    <a:pt x="74" y="1669"/>
                    <a:pt x="582" y="1755"/>
                    <a:pt x="1383" y="1755"/>
                  </a:cubicBezTo>
                  <a:cubicBezTo>
                    <a:pt x="2184" y="1755"/>
                    <a:pt x="3278" y="1669"/>
                    <a:pt x="4475" y="1497"/>
                  </a:cubicBezTo>
                  <a:cubicBezTo>
                    <a:pt x="6885" y="1169"/>
                    <a:pt x="8786" y="611"/>
                    <a:pt x="8737" y="267"/>
                  </a:cubicBezTo>
                  <a:cubicBezTo>
                    <a:pt x="8712" y="91"/>
                    <a:pt x="8180" y="1"/>
                    <a:pt x="7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9"/>
            <p:cNvSpPr/>
            <p:nvPr/>
          </p:nvSpPr>
          <p:spPr>
            <a:xfrm>
              <a:off x="1319525" y="2303650"/>
              <a:ext cx="229500" cy="50425"/>
            </a:xfrm>
            <a:custGeom>
              <a:rect b="b" l="l" r="r" t="t"/>
              <a:pathLst>
                <a:path extrusionOk="0" h="2017" w="9180">
                  <a:moveTo>
                    <a:pt x="7541" y="263"/>
                  </a:moveTo>
                  <a:cubicBezTo>
                    <a:pt x="8262" y="263"/>
                    <a:pt x="8688" y="329"/>
                    <a:pt x="8803" y="427"/>
                  </a:cubicBezTo>
                  <a:cubicBezTo>
                    <a:pt x="8639" y="656"/>
                    <a:pt x="7131" y="1164"/>
                    <a:pt x="4656" y="1492"/>
                  </a:cubicBezTo>
                  <a:cubicBezTo>
                    <a:pt x="3345" y="1678"/>
                    <a:pt x="2283" y="1747"/>
                    <a:pt x="1544" y="1747"/>
                  </a:cubicBezTo>
                  <a:cubicBezTo>
                    <a:pt x="851" y="1747"/>
                    <a:pt x="441" y="1686"/>
                    <a:pt x="378" y="1607"/>
                  </a:cubicBezTo>
                  <a:cubicBezTo>
                    <a:pt x="460" y="1378"/>
                    <a:pt x="1984" y="869"/>
                    <a:pt x="4525" y="509"/>
                  </a:cubicBezTo>
                  <a:cubicBezTo>
                    <a:pt x="5525" y="361"/>
                    <a:pt x="6541" y="279"/>
                    <a:pt x="7541" y="279"/>
                  </a:cubicBezTo>
                  <a:lnTo>
                    <a:pt x="7541" y="263"/>
                  </a:lnTo>
                  <a:close/>
                  <a:moveTo>
                    <a:pt x="7606" y="1"/>
                  </a:moveTo>
                  <a:cubicBezTo>
                    <a:pt x="6557" y="1"/>
                    <a:pt x="5508" y="83"/>
                    <a:pt x="4476" y="247"/>
                  </a:cubicBezTo>
                  <a:cubicBezTo>
                    <a:pt x="4295" y="263"/>
                    <a:pt x="1" y="869"/>
                    <a:pt x="99" y="1623"/>
                  </a:cubicBezTo>
                  <a:cubicBezTo>
                    <a:pt x="132" y="1804"/>
                    <a:pt x="312" y="2017"/>
                    <a:pt x="1574" y="2017"/>
                  </a:cubicBezTo>
                  <a:lnTo>
                    <a:pt x="1640" y="2017"/>
                  </a:lnTo>
                  <a:cubicBezTo>
                    <a:pt x="2656" y="2000"/>
                    <a:pt x="3672" y="1918"/>
                    <a:pt x="4689" y="1771"/>
                  </a:cubicBezTo>
                  <a:cubicBezTo>
                    <a:pt x="4869" y="1738"/>
                    <a:pt x="9180" y="1132"/>
                    <a:pt x="9065" y="378"/>
                  </a:cubicBezTo>
                  <a:cubicBezTo>
                    <a:pt x="9049" y="197"/>
                    <a:pt x="8852" y="1"/>
                    <a:pt x="76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9"/>
            <p:cNvSpPr/>
            <p:nvPr/>
          </p:nvSpPr>
          <p:spPr>
            <a:xfrm>
              <a:off x="1326075" y="2318400"/>
              <a:ext cx="312700" cy="298350"/>
            </a:xfrm>
            <a:custGeom>
              <a:rect b="b" l="l" r="r" t="t"/>
              <a:pathLst>
                <a:path extrusionOk="0" h="11934" w="12508">
                  <a:moveTo>
                    <a:pt x="8688" y="1"/>
                  </a:moveTo>
                  <a:cubicBezTo>
                    <a:pt x="8688" y="1"/>
                    <a:pt x="7738" y="935"/>
                    <a:pt x="4623" y="1345"/>
                  </a:cubicBezTo>
                  <a:cubicBezTo>
                    <a:pt x="3730" y="1463"/>
                    <a:pt x="2977" y="1505"/>
                    <a:pt x="2356" y="1505"/>
                  </a:cubicBezTo>
                  <a:cubicBezTo>
                    <a:pt x="730" y="1505"/>
                    <a:pt x="1" y="1214"/>
                    <a:pt x="1" y="1214"/>
                  </a:cubicBezTo>
                  <a:lnTo>
                    <a:pt x="1" y="1214"/>
                  </a:lnTo>
                  <a:lnTo>
                    <a:pt x="1148" y="10409"/>
                  </a:lnTo>
                  <a:cubicBezTo>
                    <a:pt x="1254" y="11282"/>
                    <a:pt x="2008" y="11933"/>
                    <a:pt x="2879" y="11933"/>
                  </a:cubicBezTo>
                  <a:cubicBezTo>
                    <a:pt x="2957" y="11933"/>
                    <a:pt x="3036" y="11928"/>
                    <a:pt x="3115" y="11917"/>
                  </a:cubicBezTo>
                  <a:lnTo>
                    <a:pt x="8279" y="11196"/>
                  </a:lnTo>
                  <a:cubicBezTo>
                    <a:pt x="9229" y="11065"/>
                    <a:pt x="9885" y="10213"/>
                    <a:pt x="9770" y="9278"/>
                  </a:cubicBezTo>
                  <a:lnTo>
                    <a:pt x="9590" y="7656"/>
                  </a:lnTo>
                  <a:lnTo>
                    <a:pt x="9672" y="8344"/>
                  </a:lnTo>
                  <a:cubicBezTo>
                    <a:pt x="9737" y="8344"/>
                    <a:pt x="9803" y="8360"/>
                    <a:pt x="9869" y="8360"/>
                  </a:cubicBezTo>
                  <a:cubicBezTo>
                    <a:pt x="11327" y="8360"/>
                    <a:pt x="12508" y="7049"/>
                    <a:pt x="12508" y="5443"/>
                  </a:cubicBezTo>
                  <a:cubicBezTo>
                    <a:pt x="12508" y="3836"/>
                    <a:pt x="11327" y="2525"/>
                    <a:pt x="9869" y="2525"/>
                  </a:cubicBezTo>
                  <a:cubicBezTo>
                    <a:pt x="9574" y="2525"/>
                    <a:pt x="9278" y="2574"/>
                    <a:pt x="9016" y="2689"/>
                  </a:cubicBezTo>
                  <a:lnTo>
                    <a:pt x="9180" y="3492"/>
                  </a:lnTo>
                  <a:cubicBezTo>
                    <a:pt x="9304" y="3478"/>
                    <a:pt x="9423" y="3471"/>
                    <a:pt x="9537" y="3471"/>
                  </a:cubicBezTo>
                  <a:cubicBezTo>
                    <a:pt x="10875" y="3471"/>
                    <a:pt x="11557" y="4414"/>
                    <a:pt x="11557" y="5607"/>
                  </a:cubicBezTo>
                  <a:cubicBezTo>
                    <a:pt x="11557" y="6721"/>
                    <a:pt x="10705" y="7360"/>
                    <a:pt x="9590" y="7656"/>
                  </a:cubicBezTo>
                  <a:lnTo>
                    <a:pt x="86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9"/>
            <p:cNvSpPr/>
            <p:nvPr/>
          </p:nvSpPr>
          <p:spPr>
            <a:xfrm>
              <a:off x="1322000" y="2310625"/>
              <a:ext cx="320050" cy="309400"/>
            </a:xfrm>
            <a:custGeom>
              <a:rect b="b" l="l" r="r" t="t"/>
              <a:pathLst>
                <a:path extrusionOk="0" h="12376" w="12802">
                  <a:moveTo>
                    <a:pt x="9718" y="3912"/>
                  </a:moveTo>
                  <a:cubicBezTo>
                    <a:pt x="10163" y="3912"/>
                    <a:pt x="10603" y="4065"/>
                    <a:pt x="10966" y="4360"/>
                  </a:cubicBezTo>
                  <a:cubicBezTo>
                    <a:pt x="11376" y="4770"/>
                    <a:pt x="11605" y="5344"/>
                    <a:pt x="11572" y="5918"/>
                  </a:cubicBezTo>
                  <a:cubicBezTo>
                    <a:pt x="11572" y="7049"/>
                    <a:pt x="10687" y="7557"/>
                    <a:pt x="9868" y="7786"/>
                  </a:cubicBezTo>
                  <a:lnTo>
                    <a:pt x="9425" y="3934"/>
                  </a:lnTo>
                  <a:cubicBezTo>
                    <a:pt x="9522" y="3920"/>
                    <a:pt x="9620" y="3912"/>
                    <a:pt x="9718" y="3912"/>
                  </a:cubicBezTo>
                  <a:close/>
                  <a:moveTo>
                    <a:pt x="10032" y="2984"/>
                  </a:moveTo>
                  <a:cubicBezTo>
                    <a:pt x="11408" y="2984"/>
                    <a:pt x="12539" y="4229"/>
                    <a:pt x="12539" y="5754"/>
                  </a:cubicBezTo>
                  <a:cubicBezTo>
                    <a:pt x="12539" y="7278"/>
                    <a:pt x="11408" y="8524"/>
                    <a:pt x="10032" y="8524"/>
                  </a:cubicBezTo>
                  <a:lnTo>
                    <a:pt x="9950" y="8524"/>
                  </a:lnTo>
                  <a:lnTo>
                    <a:pt x="9900" y="8065"/>
                  </a:lnTo>
                  <a:cubicBezTo>
                    <a:pt x="11163" y="7704"/>
                    <a:pt x="11851" y="6934"/>
                    <a:pt x="11851" y="5918"/>
                  </a:cubicBezTo>
                  <a:cubicBezTo>
                    <a:pt x="11884" y="5262"/>
                    <a:pt x="11622" y="4606"/>
                    <a:pt x="11163" y="4147"/>
                  </a:cubicBezTo>
                  <a:cubicBezTo>
                    <a:pt x="10749" y="3816"/>
                    <a:pt x="10254" y="3636"/>
                    <a:pt x="9736" y="3636"/>
                  </a:cubicBezTo>
                  <a:cubicBezTo>
                    <a:pt x="9639" y="3636"/>
                    <a:pt x="9540" y="3643"/>
                    <a:pt x="9441" y="3656"/>
                  </a:cubicBezTo>
                  <a:lnTo>
                    <a:pt x="9327" y="3098"/>
                  </a:lnTo>
                  <a:cubicBezTo>
                    <a:pt x="9556" y="3016"/>
                    <a:pt x="9802" y="2984"/>
                    <a:pt x="10032" y="2984"/>
                  </a:cubicBezTo>
                  <a:close/>
                  <a:moveTo>
                    <a:pt x="8737" y="574"/>
                  </a:moveTo>
                  <a:lnTo>
                    <a:pt x="9015" y="2918"/>
                  </a:lnTo>
                  <a:lnTo>
                    <a:pt x="9786" y="9589"/>
                  </a:lnTo>
                  <a:cubicBezTo>
                    <a:pt x="9884" y="10458"/>
                    <a:pt x="9278" y="11245"/>
                    <a:pt x="8425" y="11376"/>
                  </a:cubicBezTo>
                  <a:lnTo>
                    <a:pt x="3262" y="12097"/>
                  </a:lnTo>
                  <a:cubicBezTo>
                    <a:pt x="3198" y="12105"/>
                    <a:pt x="3133" y="12108"/>
                    <a:pt x="3069" y="12108"/>
                  </a:cubicBezTo>
                  <a:cubicBezTo>
                    <a:pt x="2709" y="12108"/>
                    <a:pt x="2358" y="11992"/>
                    <a:pt x="2065" y="11769"/>
                  </a:cubicBezTo>
                  <a:cubicBezTo>
                    <a:pt x="1721" y="11507"/>
                    <a:pt x="1492" y="11130"/>
                    <a:pt x="1442" y="10704"/>
                  </a:cubicBezTo>
                  <a:lnTo>
                    <a:pt x="328" y="1721"/>
                  </a:lnTo>
                  <a:lnTo>
                    <a:pt x="328" y="1705"/>
                  </a:lnTo>
                  <a:cubicBezTo>
                    <a:pt x="652" y="1802"/>
                    <a:pt x="1381" y="1949"/>
                    <a:pt x="2572" y="1949"/>
                  </a:cubicBezTo>
                  <a:cubicBezTo>
                    <a:pt x="3189" y="1949"/>
                    <a:pt x="3930" y="1910"/>
                    <a:pt x="4803" y="1803"/>
                  </a:cubicBezTo>
                  <a:cubicBezTo>
                    <a:pt x="7179" y="1492"/>
                    <a:pt x="8327" y="869"/>
                    <a:pt x="8737" y="574"/>
                  </a:cubicBezTo>
                  <a:close/>
                  <a:moveTo>
                    <a:pt x="8950" y="0"/>
                  </a:moveTo>
                  <a:lnTo>
                    <a:pt x="8753" y="197"/>
                  </a:lnTo>
                  <a:cubicBezTo>
                    <a:pt x="8737" y="213"/>
                    <a:pt x="7786" y="1115"/>
                    <a:pt x="4754" y="1508"/>
                  </a:cubicBezTo>
                  <a:cubicBezTo>
                    <a:pt x="3889" y="1621"/>
                    <a:pt x="3157" y="1662"/>
                    <a:pt x="2549" y="1662"/>
                  </a:cubicBezTo>
                  <a:cubicBezTo>
                    <a:pt x="945" y="1662"/>
                    <a:pt x="209" y="1377"/>
                    <a:pt x="197" y="1377"/>
                  </a:cubicBezTo>
                  <a:lnTo>
                    <a:pt x="0" y="1295"/>
                  </a:lnTo>
                  <a:lnTo>
                    <a:pt x="1180" y="10720"/>
                  </a:lnTo>
                  <a:cubicBezTo>
                    <a:pt x="1229" y="11228"/>
                    <a:pt x="1492" y="11671"/>
                    <a:pt x="1901" y="11982"/>
                  </a:cubicBezTo>
                  <a:cubicBezTo>
                    <a:pt x="2229" y="12228"/>
                    <a:pt x="2623" y="12376"/>
                    <a:pt x="3032" y="12376"/>
                  </a:cubicBezTo>
                  <a:cubicBezTo>
                    <a:pt x="3131" y="12359"/>
                    <a:pt x="3213" y="12359"/>
                    <a:pt x="3295" y="12343"/>
                  </a:cubicBezTo>
                  <a:lnTo>
                    <a:pt x="8458" y="11638"/>
                  </a:lnTo>
                  <a:cubicBezTo>
                    <a:pt x="9474" y="11491"/>
                    <a:pt x="10179" y="10573"/>
                    <a:pt x="10064" y="9556"/>
                  </a:cubicBezTo>
                  <a:lnTo>
                    <a:pt x="9982" y="8786"/>
                  </a:lnTo>
                  <a:lnTo>
                    <a:pt x="9982" y="8786"/>
                  </a:lnTo>
                  <a:cubicBezTo>
                    <a:pt x="10000" y="8786"/>
                    <a:pt x="10018" y="8787"/>
                    <a:pt x="10036" y="8787"/>
                  </a:cubicBezTo>
                  <a:cubicBezTo>
                    <a:pt x="11553" y="8787"/>
                    <a:pt x="12802" y="7406"/>
                    <a:pt x="12802" y="5737"/>
                  </a:cubicBezTo>
                  <a:cubicBezTo>
                    <a:pt x="12802" y="4065"/>
                    <a:pt x="11556" y="2689"/>
                    <a:pt x="10032" y="2689"/>
                  </a:cubicBezTo>
                  <a:cubicBezTo>
                    <a:pt x="9769" y="2689"/>
                    <a:pt x="9523" y="2738"/>
                    <a:pt x="9278" y="2803"/>
                  </a:cubicBezTo>
                  <a:lnTo>
                    <a:pt x="89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9"/>
            <p:cNvSpPr/>
            <p:nvPr/>
          </p:nvSpPr>
          <p:spPr>
            <a:xfrm>
              <a:off x="675750" y="2361425"/>
              <a:ext cx="886400" cy="461475"/>
            </a:xfrm>
            <a:custGeom>
              <a:rect b="b" l="l" r="r" t="t"/>
              <a:pathLst>
                <a:path extrusionOk="0" h="18459" w="35456">
                  <a:moveTo>
                    <a:pt x="25834" y="1"/>
                  </a:moveTo>
                  <a:cubicBezTo>
                    <a:pt x="25834" y="1"/>
                    <a:pt x="21719" y="1099"/>
                    <a:pt x="22014" y="3804"/>
                  </a:cubicBezTo>
                  <a:lnTo>
                    <a:pt x="9196" y="8836"/>
                  </a:lnTo>
                  <a:lnTo>
                    <a:pt x="1" y="15081"/>
                  </a:lnTo>
                  <a:cubicBezTo>
                    <a:pt x="1" y="15081"/>
                    <a:pt x="1" y="18458"/>
                    <a:pt x="4844" y="18458"/>
                  </a:cubicBezTo>
                  <a:cubicBezTo>
                    <a:pt x="8490" y="18458"/>
                    <a:pt x="14879" y="16544"/>
                    <a:pt x="26080" y="9836"/>
                  </a:cubicBezTo>
                  <a:cubicBezTo>
                    <a:pt x="26080" y="9836"/>
                    <a:pt x="35455" y="7508"/>
                    <a:pt x="32833" y="5590"/>
                  </a:cubicBezTo>
                  <a:cubicBezTo>
                    <a:pt x="32833" y="5590"/>
                    <a:pt x="33997" y="4050"/>
                    <a:pt x="32259" y="3886"/>
                  </a:cubicBezTo>
                  <a:cubicBezTo>
                    <a:pt x="32259" y="3886"/>
                    <a:pt x="33587" y="2165"/>
                    <a:pt x="31505" y="2001"/>
                  </a:cubicBezTo>
                  <a:cubicBezTo>
                    <a:pt x="31505" y="2001"/>
                    <a:pt x="31652" y="528"/>
                    <a:pt x="29893" y="528"/>
                  </a:cubicBezTo>
                  <a:cubicBezTo>
                    <a:pt x="29087" y="528"/>
                    <a:pt x="27882" y="837"/>
                    <a:pt x="26080" y="1738"/>
                  </a:cubicBezTo>
                  <a:lnTo>
                    <a:pt x="25834" y="1"/>
                  </a:lnTo>
                  <a:close/>
                </a:path>
              </a:pathLst>
            </a:custGeom>
            <a:solidFill>
              <a:srgbClr val="FF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a:off x="672475" y="2356925"/>
              <a:ext cx="840900" cy="469225"/>
            </a:xfrm>
            <a:custGeom>
              <a:rect b="b" l="l" r="r" t="t"/>
              <a:pathLst>
                <a:path extrusionOk="0" h="18769" w="33636">
                  <a:moveTo>
                    <a:pt x="26079" y="1"/>
                  </a:moveTo>
                  <a:lnTo>
                    <a:pt x="25932" y="33"/>
                  </a:lnTo>
                  <a:cubicBezTo>
                    <a:pt x="25768" y="83"/>
                    <a:pt x="21801" y="1181"/>
                    <a:pt x="22014" y="3885"/>
                  </a:cubicBezTo>
                  <a:lnTo>
                    <a:pt x="9295" y="8885"/>
                  </a:lnTo>
                  <a:lnTo>
                    <a:pt x="9393" y="9147"/>
                  </a:lnTo>
                  <a:lnTo>
                    <a:pt x="22293" y="4066"/>
                  </a:lnTo>
                  <a:lnTo>
                    <a:pt x="22277" y="3967"/>
                  </a:lnTo>
                  <a:cubicBezTo>
                    <a:pt x="22031" y="1705"/>
                    <a:pt x="25129" y="574"/>
                    <a:pt x="25850" y="345"/>
                  </a:cubicBezTo>
                  <a:lnTo>
                    <a:pt x="26096" y="2115"/>
                  </a:lnTo>
                  <a:lnTo>
                    <a:pt x="26260" y="2033"/>
                  </a:lnTo>
                  <a:cubicBezTo>
                    <a:pt x="28071" y="1132"/>
                    <a:pt x="29246" y="844"/>
                    <a:pt x="30010" y="844"/>
                  </a:cubicBezTo>
                  <a:cubicBezTo>
                    <a:pt x="30484" y="844"/>
                    <a:pt x="30800" y="955"/>
                    <a:pt x="31013" y="1099"/>
                  </a:cubicBezTo>
                  <a:cubicBezTo>
                    <a:pt x="31341" y="1345"/>
                    <a:pt x="31521" y="1738"/>
                    <a:pt x="31505" y="2164"/>
                  </a:cubicBezTo>
                  <a:lnTo>
                    <a:pt x="31489" y="2295"/>
                  </a:lnTo>
                  <a:lnTo>
                    <a:pt x="31620" y="2312"/>
                  </a:lnTo>
                  <a:cubicBezTo>
                    <a:pt x="32161" y="2361"/>
                    <a:pt x="32505" y="2508"/>
                    <a:pt x="32620" y="2771"/>
                  </a:cubicBezTo>
                  <a:cubicBezTo>
                    <a:pt x="32833" y="3246"/>
                    <a:pt x="32275" y="3984"/>
                    <a:pt x="32275" y="3984"/>
                  </a:cubicBezTo>
                  <a:lnTo>
                    <a:pt x="32128" y="4180"/>
                  </a:lnTo>
                  <a:lnTo>
                    <a:pt x="32374" y="4197"/>
                  </a:lnTo>
                  <a:cubicBezTo>
                    <a:pt x="32800" y="4246"/>
                    <a:pt x="33079" y="4377"/>
                    <a:pt x="33160" y="4590"/>
                  </a:cubicBezTo>
                  <a:cubicBezTo>
                    <a:pt x="33324" y="4951"/>
                    <a:pt x="32997" y="5508"/>
                    <a:pt x="32849" y="5688"/>
                  </a:cubicBezTo>
                  <a:lnTo>
                    <a:pt x="32767" y="5803"/>
                  </a:lnTo>
                  <a:lnTo>
                    <a:pt x="32882" y="5885"/>
                  </a:lnTo>
                  <a:cubicBezTo>
                    <a:pt x="33210" y="6115"/>
                    <a:pt x="33324" y="6344"/>
                    <a:pt x="33292" y="6590"/>
                  </a:cubicBezTo>
                  <a:cubicBezTo>
                    <a:pt x="33029" y="7901"/>
                    <a:pt x="28063" y="9409"/>
                    <a:pt x="26178" y="9885"/>
                  </a:cubicBezTo>
                  <a:lnTo>
                    <a:pt x="26145" y="9901"/>
                  </a:lnTo>
                  <a:cubicBezTo>
                    <a:pt x="15007" y="16576"/>
                    <a:pt x="8646" y="18509"/>
                    <a:pt x="5012" y="18509"/>
                  </a:cubicBezTo>
                  <a:cubicBezTo>
                    <a:pt x="3640" y="18509"/>
                    <a:pt x="2657" y="18234"/>
                    <a:pt x="1951" y="17834"/>
                  </a:cubicBezTo>
                  <a:cubicBezTo>
                    <a:pt x="968" y="17326"/>
                    <a:pt x="345" y="16359"/>
                    <a:pt x="263" y="15261"/>
                  </a:cubicBezTo>
                  <a:lnTo>
                    <a:pt x="1" y="15261"/>
                  </a:lnTo>
                  <a:cubicBezTo>
                    <a:pt x="66" y="16441"/>
                    <a:pt x="755" y="17506"/>
                    <a:pt x="1804" y="18080"/>
                  </a:cubicBezTo>
                  <a:cubicBezTo>
                    <a:pt x="2541" y="18490"/>
                    <a:pt x="3558" y="18769"/>
                    <a:pt x="4967" y="18769"/>
                  </a:cubicBezTo>
                  <a:cubicBezTo>
                    <a:pt x="8672" y="18769"/>
                    <a:pt x="15097" y="16834"/>
                    <a:pt x="26292" y="10147"/>
                  </a:cubicBezTo>
                  <a:cubicBezTo>
                    <a:pt x="26768" y="10032"/>
                    <a:pt x="33226" y="8377"/>
                    <a:pt x="33570" y="6655"/>
                  </a:cubicBezTo>
                  <a:cubicBezTo>
                    <a:pt x="33619" y="6328"/>
                    <a:pt x="33488" y="6033"/>
                    <a:pt x="33160" y="5754"/>
                  </a:cubicBezTo>
                  <a:cubicBezTo>
                    <a:pt x="33308" y="5508"/>
                    <a:pt x="33636" y="4934"/>
                    <a:pt x="33423" y="4492"/>
                  </a:cubicBezTo>
                  <a:cubicBezTo>
                    <a:pt x="33308" y="4213"/>
                    <a:pt x="33046" y="4049"/>
                    <a:pt x="32636" y="3967"/>
                  </a:cubicBezTo>
                  <a:cubicBezTo>
                    <a:pt x="32800" y="3689"/>
                    <a:pt x="33079" y="3115"/>
                    <a:pt x="32882" y="2672"/>
                  </a:cubicBezTo>
                  <a:cubicBezTo>
                    <a:pt x="32734" y="2328"/>
                    <a:pt x="32357" y="2115"/>
                    <a:pt x="31784" y="2049"/>
                  </a:cubicBezTo>
                  <a:cubicBezTo>
                    <a:pt x="31784" y="1574"/>
                    <a:pt x="31554" y="1148"/>
                    <a:pt x="31161" y="869"/>
                  </a:cubicBezTo>
                  <a:cubicBezTo>
                    <a:pt x="30871" y="669"/>
                    <a:pt x="30491" y="569"/>
                    <a:pt x="30023" y="569"/>
                  </a:cubicBezTo>
                  <a:cubicBezTo>
                    <a:pt x="29112" y="569"/>
                    <a:pt x="27868" y="948"/>
                    <a:pt x="26309" y="1705"/>
                  </a:cubicBezTo>
                  <a:lnTo>
                    <a:pt x="260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a:off x="1348225" y="2408150"/>
              <a:ext cx="115975" cy="41825"/>
            </a:xfrm>
            <a:custGeom>
              <a:rect b="b" l="l" r="r" t="t"/>
              <a:pathLst>
                <a:path extrusionOk="0" h="1673" w="4639">
                  <a:moveTo>
                    <a:pt x="4557" y="0"/>
                  </a:moveTo>
                  <a:lnTo>
                    <a:pt x="0" y="1427"/>
                  </a:lnTo>
                  <a:lnTo>
                    <a:pt x="82" y="1672"/>
                  </a:lnTo>
                  <a:lnTo>
                    <a:pt x="4639" y="263"/>
                  </a:lnTo>
                  <a:lnTo>
                    <a:pt x="4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a:off x="1367475" y="2455275"/>
              <a:ext cx="115575" cy="43050"/>
            </a:xfrm>
            <a:custGeom>
              <a:rect b="b" l="l" r="r" t="t"/>
              <a:pathLst>
                <a:path extrusionOk="0" h="1722" w="4623">
                  <a:moveTo>
                    <a:pt x="4541" y="0"/>
                  </a:moveTo>
                  <a:lnTo>
                    <a:pt x="0" y="1459"/>
                  </a:lnTo>
                  <a:lnTo>
                    <a:pt x="82" y="1722"/>
                  </a:lnTo>
                  <a:lnTo>
                    <a:pt x="4623" y="263"/>
                  </a:lnTo>
                  <a:lnTo>
                    <a:pt x="45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a:off x="1382625" y="2497900"/>
              <a:ext cx="119700" cy="41000"/>
            </a:xfrm>
            <a:custGeom>
              <a:rect b="b" l="l" r="r" t="t"/>
              <a:pathLst>
                <a:path extrusionOk="0" h="1640" w="4788">
                  <a:moveTo>
                    <a:pt x="4705" y="0"/>
                  </a:moveTo>
                  <a:lnTo>
                    <a:pt x="1" y="1377"/>
                  </a:lnTo>
                  <a:lnTo>
                    <a:pt x="67" y="1639"/>
                  </a:lnTo>
                  <a:lnTo>
                    <a:pt x="4787" y="262"/>
                  </a:lnTo>
                  <a:lnTo>
                    <a:pt x="4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a:off x="1562125" y="4043900"/>
              <a:ext cx="117550" cy="138625"/>
            </a:xfrm>
            <a:custGeom>
              <a:rect b="b" l="l" r="r" t="t"/>
              <a:pathLst>
                <a:path extrusionOk="0" h="5545" w="4702">
                  <a:moveTo>
                    <a:pt x="4641" y="0"/>
                  </a:moveTo>
                  <a:cubicBezTo>
                    <a:pt x="4635" y="0"/>
                    <a:pt x="4629" y="2"/>
                    <a:pt x="4623" y="4"/>
                  </a:cubicBezTo>
                  <a:lnTo>
                    <a:pt x="0" y="2299"/>
                  </a:lnTo>
                  <a:lnTo>
                    <a:pt x="2902" y="5545"/>
                  </a:lnTo>
                  <a:lnTo>
                    <a:pt x="4688" y="70"/>
                  </a:lnTo>
                  <a:cubicBezTo>
                    <a:pt x="4702" y="30"/>
                    <a:pt x="4671" y="0"/>
                    <a:pt x="4641" y="0"/>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a:off x="1556375" y="4040600"/>
              <a:ext cx="126650" cy="148475"/>
            </a:xfrm>
            <a:custGeom>
              <a:rect b="b" l="l" r="r" t="t"/>
              <a:pathLst>
                <a:path extrusionOk="0" h="5939" w="5066">
                  <a:moveTo>
                    <a:pt x="4722" y="350"/>
                  </a:moveTo>
                  <a:lnTo>
                    <a:pt x="3082" y="5414"/>
                  </a:lnTo>
                  <a:lnTo>
                    <a:pt x="443" y="2464"/>
                  </a:lnTo>
                  <a:lnTo>
                    <a:pt x="4722" y="350"/>
                  </a:lnTo>
                  <a:close/>
                  <a:moveTo>
                    <a:pt x="4874" y="0"/>
                  </a:moveTo>
                  <a:cubicBezTo>
                    <a:pt x="4844" y="0"/>
                    <a:pt x="4814" y="8"/>
                    <a:pt x="4787" y="22"/>
                  </a:cubicBezTo>
                  <a:lnTo>
                    <a:pt x="1" y="2382"/>
                  </a:lnTo>
                  <a:lnTo>
                    <a:pt x="3197" y="5939"/>
                  </a:lnTo>
                  <a:lnTo>
                    <a:pt x="5033" y="251"/>
                  </a:lnTo>
                  <a:cubicBezTo>
                    <a:pt x="5066" y="186"/>
                    <a:pt x="5049" y="104"/>
                    <a:pt x="4984" y="54"/>
                  </a:cubicBezTo>
                  <a:cubicBezTo>
                    <a:pt x="4955" y="16"/>
                    <a:pt x="4915" y="0"/>
                    <a:pt x="4874" y="0"/>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a:off x="1559250" y="4057000"/>
              <a:ext cx="110175" cy="129625"/>
            </a:xfrm>
            <a:custGeom>
              <a:rect b="b" l="l" r="r" t="t"/>
              <a:pathLst>
                <a:path extrusionOk="0" h="5185" w="4407">
                  <a:moveTo>
                    <a:pt x="4346" y="1"/>
                  </a:moveTo>
                  <a:cubicBezTo>
                    <a:pt x="4340" y="1"/>
                    <a:pt x="4334" y="2"/>
                    <a:pt x="4328" y="5"/>
                  </a:cubicBezTo>
                  <a:lnTo>
                    <a:pt x="1" y="2152"/>
                  </a:lnTo>
                  <a:lnTo>
                    <a:pt x="2722" y="5185"/>
                  </a:lnTo>
                  <a:lnTo>
                    <a:pt x="4394" y="71"/>
                  </a:lnTo>
                  <a:cubicBezTo>
                    <a:pt x="4407" y="30"/>
                    <a:pt x="4376" y="1"/>
                    <a:pt x="4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a:off x="1352725" y="3967325"/>
              <a:ext cx="102050" cy="143075"/>
            </a:xfrm>
            <a:custGeom>
              <a:rect b="b" l="l" r="r" t="t"/>
              <a:pathLst>
                <a:path extrusionOk="0" h="5723" w="4082">
                  <a:moveTo>
                    <a:pt x="992" y="1"/>
                  </a:moveTo>
                  <a:cubicBezTo>
                    <a:pt x="970" y="1"/>
                    <a:pt x="951" y="15"/>
                    <a:pt x="951" y="35"/>
                  </a:cubicBezTo>
                  <a:lnTo>
                    <a:pt x="0" y="5723"/>
                  </a:lnTo>
                  <a:lnTo>
                    <a:pt x="4082" y="4182"/>
                  </a:lnTo>
                  <a:lnTo>
                    <a:pt x="1033" y="19"/>
                  </a:lnTo>
                  <a:cubicBezTo>
                    <a:pt x="1021" y="6"/>
                    <a:pt x="1006" y="1"/>
                    <a:pt x="992" y="1"/>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a:off x="1348625" y="3963950"/>
              <a:ext cx="111475" cy="151775"/>
            </a:xfrm>
            <a:custGeom>
              <a:rect b="b" l="l" r="r" t="t"/>
              <a:pathLst>
                <a:path extrusionOk="0" h="6071" w="4459">
                  <a:moveTo>
                    <a:pt x="1213" y="416"/>
                  </a:moveTo>
                  <a:lnTo>
                    <a:pt x="4033" y="4251"/>
                  </a:lnTo>
                  <a:lnTo>
                    <a:pt x="345" y="5645"/>
                  </a:lnTo>
                  <a:lnTo>
                    <a:pt x="1213" y="416"/>
                  </a:lnTo>
                  <a:close/>
                  <a:moveTo>
                    <a:pt x="1163" y="0"/>
                  </a:moveTo>
                  <a:cubicBezTo>
                    <a:pt x="1147" y="0"/>
                    <a:pt x="1131" y="2"/>
                    <a:pt x="1115" y="6"/>
                  </a:cubicBezTo>
                  <a:cubicBezTo>
                    <a:pt x="1050" y="23"/>
                    <a:pt x="984" y="72"/>
                    <a:pt x="984" y="154"/>
                  </a:cubicBezTo>
                  <a:lnTo>
                    <a:pt x="0" y="6071"/>
                  </a:lnTo>
                  <a:lnTo>
                    <a:pt x="0" y="6071"/>
                  </a:lnTo>
                  <a:lnTo>
                    <a:pt x="4459" y="4383"/>
                  </a:lnTo>
                  <a:lnTo>
                    <a:pt x="1295" y="72"/>
                  </a:lnTo>
                  <a:cubicBezTo>
                    <a:pt x="1270" y="22"/>
                    <a:pt x="1217" y="0"/>
                    <a:pt x="1163" y="0"/>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a:off x="1357650" y="3980025"/>
              <a:ext cx="95500" cy="134075"/>
            </a:xfrm>
            <a:custGeom>
              <a:rect b="b" l="l" r="r" t="t"/>
              <a:pathLst>
                <a:path extrusionOk="0" h="5363" w="3820">
                  <a:moveTo>
                    <a:pt x="922" y="1"/>
                  </a:moveTo>
                  <a:cubicBezTo>
                    <a:pt x="904" y="1"/>
                    <a:pt x="885" y="15"/>
                    <a:pt x="885" y="35"/>
                  </a:cubicBezTo>
                  <a:lnTo>
                    <a:pt x="0" y="5362"/>
                  </a:lnTo>
                  <a:lnTo>
                    <a:pt x="3819" y="3936"/>
                  </a:lnTo>
                  <a:lnTo>
                    <a:pt x="951" y="19"/>
                  </a:lnTo>
                  <a:cubicBezTo>
                    <a:pt x="945" y="6"/>
                    <a:pt x="933"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a:off x="1306825" y="4053625"/>
              <a:ext cx="336450" cy="264350"/>
            </a:xfrm>
            <a:custGeom>
              <a:rect b="b" l="l" r="r" t="t"/>
              <a:pathLst>
                <a:path extrusionOk="0" h="10574" w="13458">
                  <a:moveTo>
                    <a:pt x="6510" y="0"/>
                  </a:moveTo>
                  <a:cubicBezTo>
                    <a:pt x="3274" y="0"/>
                    <a:pt x="583" y="1951"/>
                    <a:pt x="296" y="4615"/>
                  </a:cubicBezTo>
                  <a:cubicBezTo>
                    <a:pt x="1" y="7516"/>
                    <a:pt x="2656" y="10155"/>
                    <a:pt x="6246" y="10532"/>
                  </a:cubicBezTo>
                  <a:cubicBezTo>
                    <a:pt x="6520" y="10560"/>
                    <a:pt x="6792" y="10573"/>
                    <a:pt x="7060" y="10573"/>
                  </a:cubicBezTo>
                  <a:cubicBezTo>
                    <a:pt x="10285" y="10573"/>
                    <a:pt x="12989" y="8622"/>
                    <a:pt x="13261" y="5959"/>
                  </a:cubicBezTo>
                  <a:cubicBezTo>
                    <a:pt x="13458" y="4057"/>
                    <a:pt x="12376" y="2271"/>
                    <a:pt x="10606" y="1156"/>
                  </a:cubicBezTo>
                  <a:cubicBezTo>
                    <a:pt x="9606" y="533"/>
                    <a:pt x="8491" y="156"/>
                    <a:pt x="7328" y="42"/>
                  </a:cubicBezTo>
                  <a:cubicBezTo>
                    <a:pt x="7052" y="14"/>
                    <a:pt x="6779" y="0"/>
                    <a:pt x="6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a:off x="1303150" y="4050275"/>
              <a:ext cx="343400" cy="271175"/>
            </a:xfrm>
            <a:custGeom>
              <a:rect b="b" l="l" r="r" t="t"/>
              <a:pathLst>
                <a:path extrusionOk="0" h="10847" w="13736">
                  <a:moveTo>
                    <a:pt x="6639" y="274"/>
                  </a:moveTo>
                  <a:cubicBezTo>
                    <a:pt x="6917" y="274"/>
                    <a:pt x="7179" y="290"/>
                    <a:pt x="7458" y="323"/>
                  </a:cubicBezTo>
                  <a:cubicBezTo>
                    <a:pt x="8589" y="438"/>
                    <a:pt x="9704" y="798"/>
                    <a:pt x="10671" y="1405"/>
                  </a:cubicBezTo>
                  <a:cubicBezTo>
                    <a:pt x="12490" y="2536"/>
                    <a:pt x="13457" y="4290"/>
                    <a:pt x="13277" y="6076"/>
                  </a:cubicBezTo>
                  <a:cubicBezTo>
                    <a:pt x="13146" y="7437"/>
                    <a:pt x="12343" y="8650"/>
                    <a:pt x="11064" y="9486"/>
                  </a:cubicBezTo>
                  <a:cubicBezTo>
                    <a:pt x="9904" y="10209"/>
                    <a:pt x="8574" y="10580"/>
                    <a:pt x="7225" y="10580"/>
                  </a:cubicBezTo>
                  <a:cubicBezTo>
                    <a:pt x="6953" y="10580"/>
                    <a:pt x="6681" y="10565"/>
                    <a:pt x="6409" y="10535"/>
                  </a:cubicBezTo>
                  <a:cubicBezTo>
                    <a:pt x="2901" y="10174"/>
                    <a:pt x="295" y="7584"/>
                    <a:pt x="574" y="4765"/>
                  </a:cubicBezTo>
                  <a:cubicBezTo>
                    <a:pt x="852" y="2175"/>
                    <a:pt x="3491" y="274"/>
                    <a:pt x="6639" y="274"/>
                  </a:cubicBezTo>
                  <a:close/>
                  <a:moveTo>
                    <a:pt x="6636" y="1"/>
                  </a:moveTo>
                  <a:cubicBezTo>
                    <a:pt x="3352" y="1"/>
                    <a:pt x="584" y="2012"/>
                    <a:pt x="311" y="4749"/>
                  </a:cubicBezTo>
                  <a:cubicBezTo>
                    <a:pt x="0" y="7699"/>
                    <a:pt x="2721" y="10420"/>
                    <a:pt x="6376" y="10797"/>
                  </a:cubicBezTo>
                  <a:cubicBezTo>
                    <a:pt x="6655" y="10830"/>
                    <a:pt x="6934" y="10846"/>
                    <a:pt x="7229" y="10846"/>
                  </a:cubicBezTo>
                  <a:cubicBezTo>
                    <a:pt x="7257" y="10847"/>
                    <a:pt x="7284" y="10847"/>
                    <a:pt x="7312" y="10847"/>
                  </a:cubicBezTo>
                  <a:cubicBezTo>
                    <a:pt x="8678" y="10847"/>
                    <a:pt x="10039" y="10454"/>
                    <a:pt x="11195" y="9715"/>
                  </a:cubicBezTo>
                  <a:cubicBezTo>
                    <a:pt x="12556" y="8830"/>
                    <a:pt x="13392" y="7535"/>
                    <a:pt x="13539" y="6109"/>
                  </a:cubicBezTo>
                  <a:cubicBezTo>
                    <a:pt x="13736" y="4208"/>
                    <a:pt x="12720" y="2356"/>
                    <a:pt x="10818" y="1175"/>
                  </a:cubicBezTo>
                  <a:cubicBezTo>
                    <a:pt x="9802" y="553"/>
                    <a:pt x="8655" y="159"/>
                    <a:pt x="7475" y="44"/>
                  </a:cubicBezTo>
                  <a:cubicBezTo>
                    <a:pt x="7192" y="15"/>
                    <a:pt x="6912" y="1"/>
                    <a:pt x="6636" y="1"/>
                  </a:cubicBezTo>
                  <a:close/>
                </a:path>
              </a:pathLst>
            </a:custGeom>
            <a:solidFill>
              <a:srgbClr val="FFC9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a:off x="1311750" y="4168975"/>
              <a:ext cx="151225" cy="148375"/>
            </a:xfrm>
            <a:custGeom>
              <a:rect b="b" l="l" r="r" t="t"/>
              <a:pathLst>
                <a:path extrusionOk="0" h="5935" w="6049">
                  <a:moveTo>
                    <a:pt x="99" y="1"/>
                  </a:moveTo>
                  <a:cubicBezTo>
                    <a:pt x="66" y="197"/>
                    <a:pt x="17" y="394"/>
                    <a:pt x="17" y="591"/>
                  </a:cubicBezTo>
                  <a:cubicBezTo>
                    <a:pt x="17" y="788"/>
                    <a:pt x="0" y="984"/>
                    <a:pt x="17" y="1181"/>
                  </a:cubicBezTo>
                  <a:cubicBezTo>
                    <a:pt x="66" y="1591"/>
                    <a:pt x="164" y="1968"/>
                    <a:pt x="312" y="2345"/>
                  </a:cubicBezTo>
                  <a:cubicBezTo>
                    <a:pt x="607" y="3082"/>
                    <a:pt x="1082" y="3754"/>
                    <a:pt x="1689" y="4295"/>
                  </a:cubicBezTo>
                  <a:cubicBezTo>
                    <a:pt x="2279" y="4820"/>
                    <a:pt x="2983" y="5230"/>
                    <a:pt x="3738" y="5525"/>
                  </a:cubicBezTo>
                  <a:cubicBezTo>
                    <a:pt x="4098" y="5656"/>
                    <a:pt x="4492" y="5754"/>
                    <a:pt x="4869" y="5836"/>
                  </a:cubicBezTo>
                  <a:cubicBezTo>
                    <a:pt x="5262" y="5902"/>
                    <a:pt x="5655" y="5934"/>
                    <a:pt x="6049" y="5934"/>
                  </a:cubicBezTo>
                  <a:lnTo>
                    <a:pt x="6049" y="5902"/>
                  </a:lnTo>
                  <a:cubicBezTo>
                    <a:pt x="4508" y="5754"/>
                    <a:pt x="3049" y="5131"/>
                    <a:pt x="1885" y="4099"/>
                  </a:cubicBezTo>
                  <a:cubicBezTo>
                    <a:pt x="1295" y="3590"/>
                    <a:pt x="836" y="2968"/>
                    <a:pt x="508" y="2263"/>
                  </a:cubicBezTo>
                  <a:cubicBezTo>
                    <a:pt x="181" y="1558"/>
                    <a:pt x="49" y="77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a:off x="1569100" y="4266100"/>
              <a:ext cx="44675" cy="31575"/>
            </a:xfrm>
            <a:custGeom>
              <a:rect b="b" l="l" r="r" t="t"/>
              <a:pathLst>
                <a:path extrusionOk="0" h="1263" w="1787">
                  <a:moveTo>
                    <a:pt x="1770" y="1"/>
                  </a:moveTo>
                  <a:cubicBezTo>
                    <a:pt x="1524" y="263"/>
                    <a:pt x="1246" y="492"/>
                    <a:pt x="934" y="689"/>
                  </a:cubicBezTo>
                  <a:cubicBezTo>
                    <a:pt x="639" y="886"/>
                    <a:pt x="328" y="1066"/>
                    <a:pt x="0" y="1246"/>
                  </a:cubicBezTo>
                  <a:lnTo>
                    <a:pt x="16" y="1263"/>
                  </a:lnTo>
                  <a:cubicBezTo>
                    <a:pt x="393" y="1246"/>
                    <a:pt x="770" y="1132"/>
                    <a:pt x="1082" y="902"/>
                  </a:cubicBezTo>
                  <a:cubicBezTo>
                    <a:pt x="1426" y="705"/>
                    <a:pt x="1672" y="378"/>
                    <a:pt x="1787" y="17"/>
                  </a:cubicBezTo>
                  <a:lnTo>
                    <a:pt x="1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a:off x="1389200" y="4137025"/>
              <a:ext cx="134425" cy="134825"/>
            </a:xfrm>
            <a:custGeom>
              <a:rect b="b" l="l" r="r" t="t"/>
              <a:pathLst>
                <a:path extrusionOk="0" h="5393" w="5377">
                  <a:moveTo>
                    <a:pt x="2688" y="0"/>
                  </a:moveTo>
                  <a:cubicBezTo>
                    <a:pt x="1197" y="0"/>
                    <a:pt x="0" y="1197"/>
                    <a:pt x="0" y="2688"/>
                  </a:cubicBezTo>
                  <a:cubicBezTo>
                    <a:pt x="0" y="4180"/>
                    <a:pt x="1197" y="5393"/>
                    <a:pt x="2688" y="5393"/>
                  </a:cubicBezTo>
                  <a:cubicBezTo>
                    <a:pt x="4180" y="5393"/>
                    <a:pt x="5377" y="4180"/>
                    <a:pt x="5377" y="2688"/>
                  </a:cubicBezTo>
                  <a:cubicBezTo>
                    <a:pt x="5377" y="1197"/>
                    <a:pt x="4180" y="0"/>
                    <a:pt x="26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a:off x="1416650" y="4100400"/>
              <a:ext cx="23375" cy="25325"/>
            </a:xfrm>
            <a:custGeom>
              <a:rect b="b" l="l" r="r" t="t"/>
              <a:pathLst>
                <a:path extrusionOk="0" h="1013" w="935">
                  <a:moveTo>
                    <a:pt x="558" y="0"/>
                  </a:moveTo>
                  <a:cubicBezTo>
                    <a:pt x="388" y="0"/>
                    <a:pt x="208" y="138"/>
                    <a:pt x="115" y="351"/>
                  </a:cubicBezTo>
                  <a:cubicBezTo>
                    <a:pt x="0" y="629"/>
                    <a:pt x="66" y="908"/>
                    <a:pt x="263" y="990"/>
                  </a:cubicBezTo>
                  <a:cubicBezTo>
                    <a:pt x="300" y="1005"/>
                    <a:pt x="338" y="1013"/>
                    <a:pt x="377" y="1013"/>
                  </a:cubicBezTo>
                  <a:cubicBezTo>
                    <a:pt x="547" y="1013"/>
                    <a:pt x="727" y="875"/>
                    <a:pt x="820" y="662"/>
                  </a:cubicBezTo>
                  <a:cubicBezTo>
                    <a:pt x="935" y="383"/>
                    <a:pt x="869" y="105"/>
                    <a:pt x="673" y="23"/>
                  </a:cubicBezTo>
                  <a:cubicBezTo>
                    <a:pt x="636" y="7"/>
                    <a:pt x="597" y="0"/>
                    <a:pt x="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a:off x="1412550" y="4097000"/>
              <a:ext cx="31575" cy="32250"/>
            </a:xfrm>
            <a:custGeom>
              <a:rect b="b" l="l" r="r" t="t"/>
              <a:pathLst>
                <a:path extrusionOk="0" h="1290" w="1263">
                  <a:moveTo>
                    <a:pt x="722" y="274"/>
                  </a:moveTo>
                  <a:cubicBezTo>
                    <a:pt x="738" y="274"/>
                    <a:pt x="771" y="274"/>
                    <a:pt x="787" y="290"/>
                  </a:cubicBezTo>
                  <a:cubicBezTo>
                    <a:pt x="918" y="339"/>
                    <a:pt x="951" y="536"/>
                    <a:pt x="869" y="749"/>
                  </a:cubicBezTo>
                  <a:cubicBezTo>
                    <a:pt x="820" y="847"/>
                    <a:pt x="755" y="929"/>
                    <a:pt x="656" y="978"/>
                  </a:cubicBezTo>
                  <a:cubicBezTo>
                    <a:pt x="625" y="1010"/>
                    <a:pt x="581" y="1021"/>
                    <a:pt x="540" y="1021"/>
                  </a:cubicBezTo>
                  <a:cubicBezTo>
                    <a:pt x="516" y="1021"/>
                    <a:pt x="494" y="1017"/>
                    <a:pt x="476" y="1011"/>
                  </a:cubicBezTo>
                  <a:cubicBezTo>
                    <a:pt x="345" y="962"/>
                    <a:pt x="312" y="765"/>
                    <a:pt x="394" y="552"/>
                  </a:cubicBezTo>
                  <a:cubicBezTo>
                    <a:pt x="427" y="454"/>
                    <a:pt x="509" y="372"/>
                    <a:pt x="591" y="306"/>
                  </a:cubicBezTo>
                  <a:cubicBezTo>
                    <a:pt x="623" y="290"/>
                    <a:pt x="673" y="274"/>
                    <a:pt x="722" y="274"/>
                  </a:cubicBezTo>
                  <a:close/>
                  <a:moveTo>
                    <a:pt x="716" y="0"/>
                  </a:moveTo>
                  <a:cubicBezTo>
                    <a:pt x="622" y="0"/>
                    <a:pt x="531" y="26"/>
                    <a:pt x="460" y="77"/>
                  </a:cubicBezTo>
                  <a:cubicBezTo>
                    <a:pt x="312" y="159"/>
                    <a:pt x="214" y="290"/>
                    <a:pt x="148" y="437"/>
                  </a:cubicBezTo>
                  <a:cubicBezTo>
                    <a:pt x="1" y="798"/>
                    <a:pt x="99" y="1159"/>
                    <a:pt x="378" y="1257"/>
                  </a:cubicBezTo>
                  <a:cubicBezTo>
                    <a:pt x="427" y="1290"/>
                    <a:pt x="476" y="1290"/>
                    <a:pt x="541" y="1290"/>
                  </a:cubicBezTo>
                  <a:cubicBezTo>
                    <a:pt x="640" y="1290"/>
                    <a:pt x="722" y="1273"/>
                    <a:pt x="804" y="1224"/>
                  </a:cubicBezTo>
                  <a:cubicBezTo>
                    <a:pt x="951" y="1126"/>
                    <a:pt x="1050" y="995"/>
                    <a:pt x="1115" y="847"/>
                  </a:cubicBezTo>
                  <a:cubicBezTo>
                    <a:pt x="1263" y="503"/>
                    <a:pt x="1164" y="142"/>
                    <a:pt x="886" y="28"/>
                  </a:cubicBezTo>
                  <a:cubicBezTo>
                    <a:pt x="830" y="9"/>
                    <a:pt x="773"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a:off x="1522375" y="4129325"/>
              <a:ext cx="23375" cy="25500"/>
            </a:xfrm>
            <a:custGeom>
              <a:rect b="b" l="l" r="r" t="t"/>
              <a:pathLst>
                <a:path extrusionOk="0" h="1020" w="935">
                  <a:moveTo>
                    <a:pt x="550" y="1"/>
                  </a:moveTo>
                  <a:cubicBezTo>
                    <a:pt x="383" y="1"/>
                    <a:pt x="207" y="148"/>
                    <a:pt x="115" y="357"/>
                  </a:cubicBezTo>
                  <a:cubicBezTo>
                    <a:pt x="0" y="636"/>
                    <a:pt x="66" y="915"/>
                    <a:pt x="263" y="997"/>
                  </a:cubicBezTo>
                  <a:cubicBezTo>
                    <a:pt x="300" y="1012"/>
                    <a:pt x="338" y="1019"/>
                    <a:pt x="377" y="1019"/>
                  </a:cubicBezTo>
                  <a:cubicBezTo>
                    <a:pt x="547" y="1019"/>
                    <a:pt x="727" y="882"/>
                    <a:pt x="820" y="669"/>
                  </a:cubicBezTo>
                  <a:cubicBezTo>
                    <a:pt x="935" y="390"/>
                    <a:pt x="869" y="112"/>
                    <a:pt x="672" y="30"/>
                  </a:cubicBezTo>
                  <a:cubicBezTo>
                    <a:pt x="633" y="10"/>
                    <a:pt x="592"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a:off x="1518275" y="4125850"/>
              <a:ext cx="29950" cy="32500"/>
            </a:xfrm>
            <a:custGeom>
              <a:rect b="b" l="l" r="r" t="t"/>
              <a:pathLst>
                <a:path extrusionOk="0" h="1300" w="1198">
                  <a:moveTo>
                    <a:pt x="722" y="283"/>
                  </a:moveTo>
                  <a:cubicBezTo>
                    <a:pt x="738" y="283"/>
                    <a:pt x="755" y="283"/>
                    <a:pt x="787" y="300"/>
                  </a:cubicBezTo>
                  <a:cubicBezTo>
                    <a:pt x="820" y="316"/>
                    <a:pt x="869" y="349"/>
                    <a:pt x="886" y="398"/>
                  </a:cubicBezTo>
                  <a:cubicBezTo>
                    <a:pt x="918" y="513"/>
                    <a:pt x="918" y="644"/>
                    <a:pt x="869" y="759"/>
                  </a:cubicBezTo>
                  <a:cubicBezTo>
                    <a:pt x="786" y="925"/>
                    <a:pt x="657" y="1032"/>
                    <a:pt x="539" y="1032"/>
                  </a:cubicBezTo>
                  <a:cubicBezTo>
                    <a:pt x="518" y="1032"/>
                    <a:pt x="496" y="1029"/>
                    <a:pt x="476" y="1021"/>
                  </a:cubicBezTo>
                  <a:cubicBezTo>
                    <a:pt x="345" y="972"/>
                    <a:pt x="312" y="759"/>
                    <a:pt x="394" y="562"/>
                  </a:cubicBezTo>
                  <a:cubicBezTo>
                    <a:pt x="443" y="447"/>
                    <a:pt x="525" y="349"/>
                    <a:pt x="640" y="300"/>
                  </a:cubicBezTo>
                  <a:cubicBezTo>
                    <a:pt x="656" y="283"/>
                    <a:pt x="689" y="283"/>
                    <a:pt x="722" y="283"/>
                  </a:cubicBezTo>
                  <a:close/>
                  <a:moveTo>
                    <a:pt x="707" y="1"/>
                  </a:moveTo>
                  <a:cubicBezTo>
                    <a:pt x="648" y="1"/>
                    <a:pt x="591" y="13"/>
                    <a:pt x="541" y="37"/>
                  </a:cubicBezTo>
                  <a:cubicBezTo>
                    <a:pt x="361" y="119"/>
                    <a:pt x="214" y="267"/>
                    <a:pt x="148" y="447"/>
                  </a:cubicBezTo>
                  <a:cubicBezTo>
                    <a:pt x="1" y="808"/>
                    <a:pt x="99" y="1152"/>
                    <a:pt x="378" y="1267"/>
                  </a:cubicBezTo>
                  <a:cubicBezTo>
                    <a:pt x="427" y="1300"/>
                    <a:pt x="476" y="1300"/>
                    <a:pt x="541" y="1300"/>
                  </a:cubicBezTo>
                  <a:cubicBezTo>
                    <a:pt x="804" y="1283"/>
                    <a:pt x="1033" y="1103"/>
                    <a:pt x="1115" y="857"/>
                  </a:cubicBezTo>
                  <a:cubicBezTo>
                    <a:pt x="1197" y="677"/>
                    <a:pt x="1197" y="480"/>
                    <a:pt x="1132" y="300"/>
                  </a:cubicBezTo>
                  <a:cubicBezTo>
                    <a:pt x="1082" y="185"/>
                    <a:pt x="1000" y="87"/>
                    <a:pt x="886" y="37"/>
                  </a:cubicBezTo>
                  <a:cubicBezTo>
                    <a:pt x="828" y="13"/>
                    <a:pt x="767"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a:off x="1417875" y="4157925"/>
              <a:ext cx="84450" cy="67825"/>
            </a:xfrm>
            <a:custGeom>
              <a:rect b="b" l="l" r="r" t="t"/>
              <a:pathLst>
                <a:path extrusionOk="0" h="2713" w="3378">
                  <a:moveTo>
                    <a:pt x="476" y="0"/>
                  </a:moveTo>
                  <a:lnTo>
                    <a:pt x="476" y="0"/>
                  </a:lnTo>
                  <a:cubicBezTo>
                    <a:pt x="476" y="0"/>
                    <a:pt x="1" y="2311"/>
                    <a:pt x="1279" y="2672"/>
                  </a:cubicBezTo>
                  <a:cubicBezTo>
                    <a:pt x="1381" y="2699"/>
                    <a:pt x="1480" y="2712"/>
                    <a:pt x="1576" y="2712"/>
                  </a:cubicBezTo>
                  <a:cubicBezTo>
                    <a:pt x="2683" y="2712"/>
                    <a:pt x="3377" y="1033"/>
                    <a:pt x="3377" y="1033"/>
                  </a:cubicBezTo>
                  <a:lnTo>
                    <a:pt x="3377" y="1033"/>
                  </a:lnTo>
                  <a:cubicBezTo>
                    <a:pt x="3337" y="1035"/>
                    <a:pt x="3299" y="1036"/>
                    <a:pt x="3261" y="1036"/>
                  </a:cubicBezTo>
                  <a:cubicBezTo>
                    <a:pt x="2155" y="1036"/>
                    <a:pt x="2017" y="131"/>
                    <a:pt x="2017" y="131"/>
                  </a:cubicBezTo>
                  <a:cubicBezTo>
                    <a:pt x="1703" y="295"/>
                    <a:pt x="1439" y="359"/>
                    <a:pt x="1219" y="359"/>
                  </a:cubicBezTo>
                  <a:cubicBezTo>
                    <a:pt x="866" y="359"/>
                    <a:pt x="628" y="192"/>
                    <a:pt x="476" y="0"/>
                  </a:cubicBez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a:off x="1414200" y="4150550"/>
              <a:ext cx="95075" cy="78700"/>
            </a:xfrm>
            <a:custGeom>
              <a:rect b="b" l="l" r="r" t="t"/>
              <a:pathLst>
                <a:path extrusionOk="0" h="3148" w="3803">
                  <a:moveTo>
                    <a:pt x="721" y="574"/>
                  </a:moveTo>
                  <a:cubicBezTo>
                    <a:pt x="883" y="697"/>
                    <a:pt x="1094" y="788"/>
                    <a:pt x="1367" y="788"/>
                  </a:cubicBezTo>
                  <a:cubicBezTo>
                    <a:pt x="1566" y="788"/>
                    <a:pt x="1797" y="740"/>
                    <a:pt x="2065" y="623"/>
                  </a:cubicBezTo>
                  <a:cubicBezTo>
                    <a:pt x="2262" y="1148"/>
                    <a:pt x="2754" y="1475"/>
                    <a:pt x="3295" y="1475"/>
                  </a:cubicBezTo>
                  <a:cubicBezTo>
                    <a:pt x="3087" y="1891"/>
                    <a:pt x="2490" y="2870"/>
                    <a:pt x="1710" y="2870"/>
                  </a:cubicBezTo>
                  <a:cubicBezTo>
                    <a:pt x="1628" y="2870"/>
                    <a:pt x="1545" y="2859"/>
                    <a:pt x="1459" y="2836"/>
                  </a:cubicBezTo>
                  <a:cubicBezTo>
                    <a:pt x="557" y="2590"/>
                    <a:pt x="639" y="1164"/>
                    <a:pt x="705" y="574"/>
                  </a:cubicBezTo>
                  <a:close/>
                  <a:moveTo>
                    <a:pt x="541" y="0"/>
                  </a:moveTo>
                  <a:lnTo>
                    <a:pt x="492" y="279"/>
                  </a:lnTo>
                  <a:cubicBezTo>
                    <a:pt x="459" y="377"/>
                    <a:pt x="0" y="2721"/>
                    <a:pt x="1393" y="3098"/>
                  </a:cubicBezTo>
                  <a:cubicBezTo>
                    <a:pt x="1508" y="3131"/>
                    <a:pt x="1623" y="3131"/>
                    <a:pt x="1738" y="3147"/>
                  </a:cubicBezTo>
                  <a:cubicBezTo>
                    <a:pt x="2901" y="3147"/>
                    <a:pt x="3623" y="1459"/>
                    <a:pt x="3639" y="1410"/>
                  </a:cubicBezTo>
                  <a:lnTo>
                    <a:pt x="3803" y="1180"/>
                  </a:lnTo>
                  <a:lnTo>
                    <a:pt x="3524" y="1197"/>
                  </a:lnTo>
                  <a:cubicBezTo>
                    <a:pt x="3492" y="1198"/>
                    <a:pt x="3461" y="1199"/>
                    <a:pt x="3430" y="1199"/>
                  </a:cubicBezTo>
                  <a:cubicBezTo>
                    <a:pt x="2434" y="1199"/>
                    <a:pt x="2295" y="442"/>
                    <a:pt x="2295" y="410"/>
                  </a:cubicBezTo>
                  <a:lnTo>
                    <a:pt x="2279" y="230"/>
                  </a:lnTo>
                  <a:lnTo>
                    <a:pt x="2098" y="312"/>
                  </a:lnTo>
                  <a:cubicBezTo>
                    <a:pt x="1824" y="452"/>
                    <a:pt x="1580" y="523"/>
                    <a:pt x="1366" y="523"/>
                  </a:cubicBezTo>
                  <a:cubicBezTo>
                    <a:pt x="1107" y="523"/>
                    <a:pt x="892" y="420"/>
                    <a:pt x="721" y="213"/>
                  </a:cubicBezTo>
                  <a:lnTo>
                    <a:pt x="5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a:off x="1430175" y="4194975"/>
              <a:ext cx="45925" cy="29075"/>
            </a:xfrm>
            <a:custGeom>
              <a:rect b="b" l="l" r="r" t="t"/>
              <a:pathLst>
                <a:path extrusionOk="0" h="1163" w="1837">
                  <a:moveTo>
                    <a:pt x="193" y="1"/>
                  </a:moveTo>
                  <a:cubicBezTo>
                    <a:pt x="129" y="1"/>
                    <a:pt x="65" y="4"/>
                    <a:pt x="0" y="10"/>
                  </a:cubicBezTo>
                  <a:cubicBezTo>
                    <a:pt x="66" y="518"/>
                    <a:pt x="295" y="993"/>
                    <a:pt x="820" y="1124"/>
                  </a:cubicBezTo>
                  <a:cubicBezTo>
                    <a:pt x="910" y="1150"/>
                    <a:pt x="1003" y="1162"/>
                    <a:pt x="1097" y="1162"/>
                  </a:cubicBezTo>
                  <a:cubicBezTo>
                    <a:pt x="1362" y="1162"/>
                    <a:pt x="1630" y="1064"/>
                    <a:pt x="1836" y="895"/>
                  </a:cubicBezTo>
                  <a:cubicBezTo>
                    <a:pt x="1738" y="715"/>
                    <a:pt x="1590" y="551"/>
                    <a:pt x="1426" y="420"/>
                  </a:cubicBezTo>
                  <a:cubicBezTo>
                    <a:pt x="1068" y="148"/>
                    <a:pt x="635"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a:off x="1436725" y="4164875"/>
              <a:ext cx="12325" cy="18075"/>
            </a:xfrm>
            <a:custGeom>
              <a:rect b="b" l="l" r="r" t="t"/>
              <a:pathLst>
                <a:path extrusionOk="0" h="723" w="493">
                  <a:moveTo>
                    <a:pt x="1" y="1"/>
                  </a:moveTo>
                  <a:lnTo>
                    <a:pt x="148" y="722"/>
                  </a:lnTo>
                  <a:lnTo>
                    <a:pt x="492" y="83"/>
                  </a:lnTo>
                  <a:lnTo>
                    <a:pt x="1" y="1"/>
                  </a:ln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a:off x="1477300" y="4178825"/>
              <a:ext cx="14375" cy="18050"/>
            </a:xfrm>
            <a:custGeom>
              <a:rect b="b" l="l" r="r" t="t"/>
              <a:pathLst>
                <a:path extrusionOk="0" h="722" w="575">
                  <a:moveTo>
                    <a:pt x="164" y="0"/>
                  </a:moveTo>
                  <a:lnTo>
                    <a:pt x="0" y="721"/>
                  </a:lnTo>
                  <a:lnTo>
                    <a:pt x="574" y="295"/>
                  </a:lnTo>
                  <a:lnTo>
                    <a:pt x="164" y="0"/>
                  </a:lnTo>
                  <a:close/>
                </a:path>
              </a:pathLst>
            </a:custGeom>
            <a:solidFill>
              <a:srgbClr val="FFE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a:off x="1420325" y="4142350"/>
              <a:ext cx="97150" cy="44750"/>
            </a:xfrm>
            <a:custGeom>
              <a:rect b="b" l="l" r="r" t="t"/>
              <a:pathLst>
                <a:path extrusionOk="0" h="1790" w="3886">
                  <a:moveTo>
                    <a:pt x="263" y="0"/>
                  </a:moveTo>
                  <a:lnTo>
                    <a:pt x="1" y="66"/>
                  </a:lnTo>
                  <a:cubicBezTo>
                    <a:pt x="83" y="459"/>
                    <a:pt x="329" y="804"/>
                    <a:pt x="689" y="1017"/>
                  </a:cubicBezTo>
                  <a:cubicBezTo>
                    <a:pt x="835" y="1090"/>
                    <a:pt x="998" y="1127"/>
                    <a:pt x="1173" y="1127"/>
                  </a:cubicBezTo>
                  <a:cubicBezTo>
                    <a:pt x="1392" y="1127"/>
                    <a:pt x="1632" y="1069"/>
                    <a:pt x="1886" y="951"/>
                  </a:cubicBezTo>
                  <a:cubicBezTo>
                    <a:pt x="1968" y="1197"/>
                    <a:pt x="2148" y="1426"/>
                    <a:pt x="2361" y="1574"/>
                  </a:cubicBezTo>
                  <a:cubicBezTo>
                    <a:pt x="2586" y="1709"/>
                    <a:pt x="2853" y="1789"/>
                    <a:pt x="3135" y="1789"/>
                  </a:cubicBezTo>
                  <a:cubicBezTo>
                    <a:pt x="3161" y="1789"/>
                    <a:pt x="3187" y="1788"/>
                    <a:pt x="3214" y="1787"/>
                  </a:cubicBezTo>
                  <a:cubicBezTo>
                    <a:pt x="3427" y="1787"/>
                    <a:pt x="3656" y="1771"/>
                    <a:pt x="3886" y="1705"/>
                  </a:cubicBezTo>
                  <a:lnTo>
                    <a:pt x="3820" y="1443"/>
                  </a:lnTo>
                  <a:cubicBezTo>
                    <a:pt x="3597" y="1495"/>
                    <a:pt x="3393" y="1521"/>
                    <a:pt x="3209" y="1521"/>
                  </a:cubicBezTo>
                  <a:cubicBezTo>
                    <a:pt x="2932" y="1521"/>
                    <a:pt x="2702" y="1462"/>
                    <a:pt x="2525" y="1344"/>
                  </a:cubicBezTo>
                  <a:cubicBezTo>
                    <a:pt x="2312" y="1197"/>
                    <a:pt x="2165" y="984"/>
                    <a:pt x="2115" y="738"/>
                  </a:cubicBezTo>
                  <a:lnTo>
                    <a:pt x="2083" y="558"/>
                  </a:lnTo>
                  <a:lnTo>
                    <a:pt x="1919" y="640"/>
                  </a:lnTo>
                  <a:cubicBezTo>
                    <a:pt x="1637" y="781"/>
                    <a:pt x="1392" y="847"/>
                    <a:pt x="1176" y="847"/>
                  </a:cubicBezTo>
                  <a:cubicBezTo>
                    <a:pt x="1041" y="847"/>
                    <a:pt x="918" y="821"/>
                    <a:pt x="804" y="771"/>
                  </a:cubicBezTo>
                  <a:cubicBezTo>
                    <a:pt x="526" y="590"/>
                    <a:pt x="329" y="328"/>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a:off x="1462125" y="4132100"/>
              <a:ext cx="29125" cy="26250"/>
            </a:xfrm>
            <a:custGeom>
              <a:rect b="b" l="l" r="r" t="t"/>
              <a:pathLst>
                <a:path extrusionOk="0" h="1050" w="1165">
                  <a:moveTo>
                    <a:pt x="1" y="1"/>
                  </a:moveTo>
                  <a:lnTo>
                    <a:pt x="329" y="1050"/>
                  </a:lnTo>
                  <a:lnTo>
                    <a:pt x="1165" y="361"/>
                  </a:lnTo>
                  <a:lnTo>
                    <a:pt x="1"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29"/>
          <p:cNvGrpSpPr/>
          <p:nvPr/>
        </p:nvGrpSpPr>
        <p:grpSpPr>
          <a:xfrm flipH="1">
            <a:off x="2328822" y="1328278"/>
            <a:ext cx="205575" cy="205575"/>
            <a:chOff x="5537425" y="1141100"/>
            <a:chExt cx="94700" cy="94700"/>
          </a:xfrm>
        </p:grpSpPr>
        <p:sp>
          <p:nvSpPr>
            <p:cNvPr id="1080" name="Google Shape;1080;p29"/>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29"/>
          <p:cNvGrpSpPr/>
          <p:nvPr/>
        </p:nvGrpSpPr>
        <p:grpSpPr>
          <a:xfrm flipH="1">
            <a:off x="2506209" y="4139702"/>
            <a:ext cx="170915" cy="170915"/>
            <a:chOff x="4207675" y="2947000"/>
            <a:chExt cx="94700" cy="94700"/>
          </a:xfrm>
        </p:grpSpPr>
        <p:sp>
          <p:nvSpPr>
            <p:cNvPr id="1085" name="Google Shape;1085;p29"/>
            <p:cNvSpPr/>
            <p:nvPr/>
          </p:nvSpPr>
          <p:spPr>
            <a:xfrm>
              <a:off x="4252750" y="2947000"/>
              <a:ext cx="4550" cy="41025"/>
            </a:xfrm>
            <a:custGeom>
              <a:rect b="b" l="l" r="r" t="t"/>
              <a:pathLst>
                <a:path extrusionOk="0" h="1641" w="182">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a:off x="4252750" y="3000700"/>
              <a:ext cx="4550" cy="41000"/>
            </a:xfrm>
            <a:custGeom>
              <a:rect b="b" l="l" r="r" t="t"/>
              <a:pathLst>
                <a:path extrusionOk="0" h="1640" w="182">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a:off x="4207675" y="2992100"/>
              <a:ext cx="41000" cy="4525"/>
            </a:xfrm>
            <a:custGeom>
              <a:rect b="b" l="l" r="r" t="t"/>
              <a:pathLst>
                <a:path extrusionOk="0" h="181" w="164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a:off x="4261375" y="2992100"/>
              <a:ext cx="41000" cy="4525"/>
            </a:xfrm>
            <a:custGeom>
              <a:rect b="b" l="l" r="r" t="t"/>
              <a:pathLst>
                <a:path extrusionOk="0" h="181" w="164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29"/>
          <p:cNvSpPr/>
          <p:nvPr/>
        </p:nvSpPr>
        <p:spPr>
          <a:xfrm flipH="1">
            <a:off x="1046250" y="17770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flipH="1">
            <a:off x="2328834" y="369284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txBox="1"/>
          <p:nvPr/>
        </p:nvSpPr>
        <p:spPr>
          <a:xfrm>
            <a:off x="1755325" y="244925"/>
            <a:ext cx="5715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2"/>
                </a:solidFill>
                <a:latin typeface="Montserrat"/>
                <a:ea typeface="Montserrat"/>
                <a:cs typeface="Montserrat"/>
                <a:sym typeface="Montserrat"/>
              </a:rPr>
              <a:t>Situational Analysis</a:t>
            </a:r>
            <a:endParaRPr sz="3000">
              <a:solidFill>
                <a:schemeClr val="dk2"/>
              </a:solidFill>
              <a:latin typeface="Montserrat"/>
              <a:ea typeface="Montserrat"/>
              <a:cs typeface="Montserrat"/>
              <a:sym typeface="Montserrat"/>
            </a:endParaRPr>
          </a:p>
        </p:txBody>
      </p:sp>
      <p:sp>
        <p:nvSpPr>
          <p:cNvPr id="1092" name="Google Shape;1092;p29"/>
          <p:cNvSpPr txBox="1"/>
          <p:nvPr/>
        </p:nvSpPr>
        <p:spPr>
          <a:xfrm>
            <a:off x="2164875" y="948900"/>
            <a:ext cx="2016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The Market</a:t>
            </a:r>
            <a:endParaRPr sz="1600">
              <a:latin typeface="Montserrat"/>
              <a:ea typeface="Montserrat"/>
              <a:cs typeface="Montserrat"/>
              <a:sym typeface="Montserrat"/>
            </a:endParaRPr>
          </a:p>
        </p:txBody>
      </p:sp>
      <p:sp>
        <p:nvSpPr>
          <p:cNvPr id="1093" name="Google Shape;1093;p29"/>
          <p:cNvSpPr txBox="1"/>
          <p:nvPr/>
        </p:nvSpPr>
        <p:spPr>
          <a:xfrm>
            <a:off x="5519650" y="936925"/>
            <a:ext cx="34701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Pawp</a:t>
            </a:r>
            <a:endParaRPr sz="1600">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Our objective is for our consumers to be aware that Pawp not only focuses on insurance for pets but also provides accurate, efficient telemedicine support, eliminating time spent and cost of in-person visits. Pawp provides </a:t>
            </a:r>
            <a:r>
              <a:rPr lang="en" sz="1200">
                <a:latin typeface="Montserrat"/>
                <a:ea typeface="Montserrat"/>
                <a:cs typeface="Montserrat"/>
                <a:sym typeface="Montserrat"/>
              </a:rPr>
              <a:t>exclusive amenities in demand that are at the forefront of the market, and should capitalize on propositions.</a:t>
            </a:r>
            <a:endParaRPr sz="1200">
              <a:latin typeface="Montserrat"/>
              <a:ea typeface="Montserrat"/>
              <a:cs typeface="Montserrat"/>
              <a:sym typeface="Montserrat"/>
            </a:endParaRPr>
          </a:p>
          <a:p>
            <a:pPr indent="0" lvl="0" marL="457200" rtl="0" algn="l">
              <a:spcBef>
                <a:spcPts val="0"/>
              </a:spcBef>
              <a:spcAft>
                <a:spcPts val="0"/>
              </a:spcAft>
              <a:buNone/>
            </a:pPr>
            <a:r>
              <a:t/>
            </a:r>
            <a:endParaRPr sz="1200">
              <a:latin typeface="Montserrat"/>
              <a:ea typeface="Montserrat"/>
              <a:cs typeface="Montserrat"/>
              <a:sym typeface="Montserrat"/>
            </a:endParaRPr>
          </a:p>
        </p:txBody>
      </p:sp>
      <p:sp>
        <p:nvSpPr>
          <p:cNvPr id="1094" name="Google Shape;1094;p29"/>
          <p:cNvSpPr txBox="1"/>
          <p:nvPr/>
        </p:nvSpPr>
        <p:spPr>
          <a:xfrm>
            <a:off x="2240225" y="1437475"/>
            <a:ext cx="3320700" cy="16623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The US pet insurance industry is expected to increase drastically due to demand, but is limited by stringent regulations and prices. The market itself is expanding from simple insurance to more amenities, where Pawp provides adept coverage. </a:t>
            </a:r>
            <a:endParaRPr sz="1200">
              <a:latin typeface="Montserrat"/>
              <a:ea typeface="Montserrat"/>
              <a:cs typeface="Montserrat"/>
              <a:sym typeface="Montserrat"/>
            </a:endParaRPr>
          </a:p>
        </p:txBody>
      </p:sp>
      <p:sp>
        <p:nvSpPr>
          <p:cNvPr id="1095" name="Google Shape;1095;p29"/>
          <p:cNvSpPr txBox="1"/>
          <p:nvPr/>
        </p:nvSpPr>
        <p:spPr>
          <a:xfrm>
            <a:off x="2240225" y="3157252"/>
            <a:ext cx="34701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Consumer Insight</a:t>
            </a:r>
            <a:endParaRPr sz="16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Consumers love their pet but hate the experience of going to the vet, even for minor issues. With Pawp one can bring the vet to their living room.</a:t>
            </a:r>
            <a:endParaRPr sz="12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grpSp>
        <p:nvGrpSpPr>
          <p:cNvPr id="1100" name="Google Shape;1100;p30"/>
          <p:cNvGrpSpPr/>
          <p:nvPr/>
        </p:nvGrpSpPr>
        <p:grpSpPr>
          <a:xfrm>
            <a:off x="4969987" y="4083049"/>
            <a:ext cx="204479" cy="204479"/>
            <a:chOff x="1976825" y="1493925"/>
            <a:chExt cx="94675" cy="94675"/>
          </a:xfrm>
        </p:grpSpPr>
        <p:sp>
          <p:nvSpPr>
            <p:cNvPr id="1101" name="Google Shape;1101;p30"/>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 name="Google Shape;1105;p30"/>
          <p:cNvSpPr/>
          <p:nvPr/>
        </p:nvSpPr>
        <p:spPr>
          <a:xfrm>
            <a:off x="300163" y="4776225"/>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 name="Google Shape;1106;p30"/>
          <p:cNvGrpSpPr/>
          <p:nvPr/>
        </p:nvGrpSpPr>
        <p:grpSpPr>
          <a:xfrm>
            <a:off x="4832733" y="1015032"/>
            <a:ext cx="341739" cy="342506"/>
            <a:chOff x="2858675" y="2670400"/>
            <a:chExt cx="189350" cy="189775"/>
          </a:xfrm>
        </p:grpSpPr>
        <p:sp>
          <p:nvSpPr>
            <p:cNvPr id="1107" name="Google Shape;1107;p30"/>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30"/>
          <p:cNvGrpSpPr/>
          <p:nvPr/>
        </p:nvGrpSpPr>
        <p:grpSpPr>
          <a:xfrm>
            <a:off x="652962" y="4065749"/>
            <a:ext cx="204479" cy="204479"/>
            <a:chOff x="1976825" y="1493925"/>
            <a:chExt cx="94675" cy="94675"/>
          </a:xfrm>
        </p:grpSpPr>
        <p:sp>
          <p:nvSpPr>
            <p:cNvPr id="1112" name="Google Shape;1112;p30"/>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30"/>
          <p:cNvSpPr/>
          <p:nvPr/>
        </p:nvSpPr>
        <p:spPr>
          <a:xfrm>
            <a:off x="5201218" y="38344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0"/>
          <p:cNvSpPr txBox="1"/>
          <p:nvPr/>
        </p:nvSpPr>
        <p:spPr>
          <a:xfrm>
            <a:off x="1673675" y="285750"/>
            <a:ext cx="5701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2"/>
                </a:solidFill>
                <a:latin typeface="Montserrat"/>
                <a:ea typeface="Montserrat"/>
                <a:cs typeface="Montserrat"/>
                <a:sym typeface="Montserrat"/>
              </a:rPr>
              <a:t>SWOT Analysis</a:t>
            </a:r>
            <a:endParaRPr sz="3000">
              <a:solidFill>
                <a:schemeClr val="dk2"/>
              </a:solidFill>
              <a:latin typeface="Montserrat"/>
              <a:ea typeface="Montserrat"/>
              <a:cs typeface="Montserrat"/>
              <a:sym typeface="Montserrat"/>
            </a:endParaRPr>
          </a:p>
        </p:txBody>
      </p:sp>
      <p:sp>
        <p:nvSpPr>
          <p:cNvPr id="1118" name="Google Shape;1118;p30"/>
          <p:cNvSpPr txBox="1"/>
          <p:nvPr/>
        </p:nvSpPr>
        <p:spPr>
          <a:xfrm>
            <a:off x="58725" y="830200"/>
            <a:ext cx="2642100" cy="350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Strengths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Pawp has plans for up to 6 pets</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Pawp takes away some pets’ anxiety about vets since they can be treated in the comfort of their own home (money.com)</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Offers care 24/7, </a:t>
            </a:r>
            <a:r>
              <a:rPr lang="en" sz="1200">
                <a:latin typeface="Montserrat"/>
                <a:ea typeface="Montserrat"/>
                <a:cs typeface="Montserrat"/>
                <a:sym typeface="Montserrat"/>
              </a:rPr>
              <a:t>so if something happens during the night that would require a vet’s advice, they don’t have to be rushed to the ER</a:t>
            </a:r>
            <a:endParaRPr sz="1200">
              <a:latin typeface="Montserrat"/>
              <a:ea typeface="Montserrat"/>
              <a:cs typeface="Montserrat"/>
              <a:sym typeface="Montserrat"/>
            </a:endParaRPr>
          </a:p>
        </p:txBody>
      </p:sp>
      <p:sp>
        <p:nvSpPr>
          <p:cNvPr id="1119" name="Google Shape;1119;p30"/>
          <p:cNvSpPr txBox="1"/>
          <p:nvPr/>
        </p:nvSpPr>
        <p:spPr>
          <a:xfrm>
            <a:off x="2443150" y="842050"/>
            <a:ext cx="2372100" cy="3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Weaknesses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marR="88900" rtl="0" algn="l">
              <a:lnSpc>
                <a:spcPct val="115000"/>
              </a:lnSpc>
              <a:spcBef>
                <a:spcPts val="0"/>
              </a:spcBef>
              <a:spcAft>
                <a:spcPts val="0"/>
              </a:spcAft>
              <a:buSzPts val="1400"/>
              <a:buFont typeface="Montserrat"/>
              <a:buChar char="●"/>
            </a:pPr>
            <a:r>
              <a:rPr lang="en" sz="1200">
                <a:latin typeface="Montserrat"/>
                <a:ea typeface="Montserrat"/>
                <a:cs typeface="Montserrat"/>
                <a:sym typeface="Montserrat"/>
              </a:rPr>
              <a:t>The consumers are either unaware of Pawp or have trouble differentiating the company from other pet insurance companies.</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Pawp is not being advertised to a variety of audiences and not being advertised enough generally</a:t>
            </a:r>
            <a:endParaRPr sz="1200">
              <a:latin typeface="Montserrat"/>
              <a:ea typeface="Montserrat"/>
              <a:cs typeface="Montserrat"/>
              <a:sym typeface="Montserrat"/>
            </a:endParaRPr>
          </a:p>
        </p:txBody>
      </p:sp>
      <p:sp>
        <p:nvSpPr>
          <p:cNvPr id="1120" name="Google Shape;1120;p30"/>
          <p:cNvSpPr txBox="1"/>
          <p:nvPr/>
        </p:nvSpPr>
        <p:spPr>
          <a:xfrm>
            <a:off x="4286250" y="899725"/>
            <a:ext cx="2689200" cy="377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Opportunities</a:t>
            </a:r>
            <a:endParaRPr>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 Insight on dog owners 22-65 and people that purchase pet insurance: “I am a workaholic.” (MRI Simmons). Pawp has the </a:t>
            </a:r>
            <a:r>
              <a:rPr lang="en" sz="1200">
                <a:latin typeface="Montserrat"/>
                <a:ea typeface="Montserrat"/>
                <a:cs typeface="Montserrat"/>
                <a:sym typeface="Montserrat"/>
              </a:rPr>
              <a:t>opportunity</a:t>
            </a:r>
            <a:r>
              <a:rPr lang="en" sz="1200">
                <a:latin typeface="Montserrat"/>
                <a:ea typeface="Montserrat"/>
                <a:cs typeface="Montserrat"/>
                <a:sym typeface="Montserrat"/>
              </a:rPr>
              <a:t> to emphasize its convenience factor.</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The market presents little brand loyalty, as customers to pet insurance are fairly new. Pawp can install itself as the first household name.</a:t>
            </a:r>
            <a:endParaRPr sz="1200">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21" name="Google Shape;1121;p30"/>
          <p:cNvSpPr txBox="1"/>
          <p:nvPr/>
        </p:nvSpPr>
        <p:spPr>
          <a:xfrm>
            <a:off x="6599650" y="899725"/>
            <a:ext cx="2372100" cy="323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Threats</a:t>
            </a:r>
            <a:endParaRPr>
              <a:latin typeface="Montserrat"/>
              <a:ea typeface="Montserrat"/>
              <a:cs typeface="Montserrat"/>
              <a:sym typeface="Montserrat"/>
            </a:endParaRPr>
          </a:p>
          <a:p>
            <a:pPr indent="0" lvl="0" marL="0" marR="88900" rtl="0" algn="l">
              <a:lnSpc>
                <a:spcPct val="115000"/>
              </a:lnSpc>
              <a:spcBef>
                <a:spcPts val="0"/>
              </a:spcBef>
              <a:spcAft>
                <a:spcPts val="0"/>
              </a:spcAft>
              <a:buNone/>
            </a:pPr>
            <a:r>
              <a:t/>
            </a:r>
            <a:endParaRPr sz="1200">
              <a:latin typeface="Montserrat"/>
              <a:ea typeface="Montserrat"/>
              <a:cs typeface="Montserrat"/>
              <a:sym typeface="Montserrat"/>
            </a:endParaRPr>
          </a:p>
          <a:p>
            <a:pPr indent="-304800" lvl="0" marL="457200" marR="88900" rtl="0" algn="l">
              <a:lnSpc>
                <a:spcPct val="115000"/>
              </a:lnSpc>
              <a:spcBef>
                <a:spcPts val="0"/>
              </a:spcBef>
              <a:spcAft>
                <a:spcPts val="0"/>
              </a:spcAft>
              <a:buSzPts val="1200"/>
              <a:buFont typeface="Montserrat"/>
              <a:buChar char="●"/>
            </a:pPr>
            <a:r>
              <a:rPr lang="en" sz="1200">
                <a:latin typeface="Montserrat"/>
                <a:ea typeface="Montserrat"/>
                <a:cs typeface="Montserrat"/>
                <a:sym typeface="Montserrat"/>
              </a:rPr>
              <a:t>Consumers are skeptical of a virtual pet insurance company and scared they won’t get as effective treatment as bringing their pet to a vet.</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Health insurance is confusing to most people, (Mintel: Health Insurance US 2021)</a:t>
            </a:r>
            <a:endParaRPr sz="1200">
              <a:latin typeface="Montserrat"/>
              <a:ea typeface="Montserrat"/>
              <a:cs typeface="Montserrat"/>
              <a:sym typeface="Montserrat"/>
            </a:endParaRPr>
          </a:p>
          <a:p>
            <a:pPr indent="0" lvl="0" marL="457200" rtl="0" algn="l">
              <a:spcBef>
                <a:spcPts val="0"/>
              </a:spcBef>
              <a:spcAft>
                <a:spcPts val="0"/>
              </a:spcAft>
              <a:buNone/>
            </a:pPr>
            <a:r>
              <a:rPr lang="en" sz="1200">
                <a:latin typeface="Montserrat"/>
                <a:ea typeface="Montserrat"/>
                <a:cs typeface="Montserrat"/>
                <a:sym typeface="Montserrat"/>
              </a:rPr>
              <a:t>.</a:t>
            </a:r>
            <a:endParaRPr sz="12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31"/>
          <p:cNvSpPr/>
          <p:nvPr/>
        </p:nvSpPr>
        <p:spPr>
          <a:xfrm>
            <a:off x="301475" y="4607775"/>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txBox="1"/>
          <p:nvPr>
            <p:ph type="title"/>
          </p:nvPr>
        </p:nvSpPr>
        <p:spPr>
          <a:xfrm>
            <a:off x="301475" y="386150"/>
            <a:ext cx="4488000" cy="9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Montserrat"/>
                <a:ea typeface="Montserrat"/>
                <a:cs typeface="Montserrat"/>
                <a:sym typeface="Montserrat"/>
              </a:rPr>
              <a:t>Positioning Statement</a:t>
            </a:r>
            <a:endParaRPr b="0">
              <a:solidFill>
                <a:schemeClr val="dk2"/>
              </a:solidFill>
              <a:latin typeface="Montserrat"/>
              <a:ea typeface="Montserrat"/>
              <a:cs typeface="Montserrat"/>
              <a:sym typeface="Montserrat"/>
            </a:endParaRPr>
          </a:p>
        </p:txBody>
      </p:sp>
      <p:sp>
        <p:nvSpPr>
          <p:cNvPr id="1128" name="Google Shape;1128;p31"/>
          <p:cNvSpPr txBox="1"/>
          <p:nvPr>
            <p:ph idx="2" type="title"/>
          </p:nvPr>
        </p:nvSpPr>
        <p:spPr>
          <a:xfrm>
            <a:off x="5696675" y="2569397"/>
            <a:ext cx="2742600" cy="55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sz="3000">
                <a:latin typeface="Montserrat"/>
                <a:ea typeface="Montserrat"/>
                <a:cs typeface="Montserrat"/>
                <a:sym typeface="Montserrat"/>
              </a:rPr>
              <a:t>Action Spur</a:t>
            </a:r>
            <a:endParaRPr b="0" sz="3000">
              <a:latin typeface="Montserrat"/>
              <a:ea typeface="Montserrat"/>
              <a:cs typeface="Montserrat"/>
              <a:sym typeface="Montserrat"/>
            </a:endParaRPr>
          </a:p>
        </p:txBody>
      </p:sp>
      <p:grpSp>
        <p:nvGrpSpPr>
          <p:cNvPr id="1129" name="Google Shape;1129;p31"/>
          <p:cNvGrpSpPr/>
          <p:nvPr/>
        </p:nvGrpSpPr>
        <p:grpSpPr>
          <a:xfrm>
            <a:off x="7817484" y="386148"/>
            <a:ext cx="411041" cy="411041"/>
            <a:chOff x="6290200" y="1110775"/>
            <a:chExt cx="189350" cy="189350"/>
          </a:xfrm>
        </p:grpSpPr>
        <p:sp>
          <p:nvSpPr>
            <p:cNvPr id="1130" name="Google Shape;1130;p31"/>
            <p:cNvSpPr/>
            <p:nvPr/>
          </p:nvSpPr>
          <p:spPr>
            <a:xfrm>
              <a:off x="6382400" y="1110775"/>
              <a:ext cx="4950" cy="81975"/>
            </a:xfrm>
            <a:custGeom>
              <a:rect b="b" l="l" r="r" t="t"/>
              <a:pathLst>
                <a:path extrusionOk="0" h="3279" w="198">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6382400" y="1218150"/>
              <a:ext cx="4950" cy="81975"/>
            </a:xfrm>
            <a:custGeom>
              <a:rect b="b" l="l" r="r" t="t"/>
              <a:pathLst>
                <a:path extrusionOk="0" h="3279" w="198">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6290200" y="1203400"/>
              <a:ext cx="81975" cy="4525"/>
            </a:xfrm>
            <a:custGeom>
              <a:rect b="b" l="l" r="r" t="t"/>
              <a:pathLst>
                <a:path extrusionOk="0" h="181" w="3279">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6397575" y="1203400"/>
              <a:ext cx="81975" cy="4525"/>
            </a:xfrm>
            <a:custGeom>
              <a:rect b="b" l="l" r="r" t="t"/>
              <a:pathLst>
                <a:path extrusionOk="0" h="181" w="3279">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31"/>
          <p:cNvGrpSpPr/>
          <p:nvPr/>
        </p:nvGrpSpPr>
        <p:grpSpPr>
          <a:xfrm>
            <a:off x="6488435" y="436715"/>
            <a:ext cx="205575" cy="205575"/>
            <a:chOff x="5537425" y="1141100"/>
            <a:chExt cx="94700" cy="94700"/>
          </a:xfrm>
        </p:grpSpPr>
        <p:sp>
          <p:nvSpPr>
            <p:cNvPr id="1135" name="Google Shape;1135;p31"/>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31"/>
          <p:cNvGrpSpPr/>
          <p:nvPr/>
        </p:nvGrpSpPr>
        <p:grpSpPr>
          <a:xfrm>
            <a:off x="8070125" y="2034449"/>
            <a:ext cx="204479" cy="204479"/>
            <a:chOff x="1976825" y="1493925"/>
            <a:chExt cx="94675" cy="94675"/>
          </a:xfrm>
        </p:grpSpPr>
        <p:sp>
          <p:nvSpPr>
            <p:cNvPr id="1140" name="Google Shape;1140;p31"/>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31"/>
          <p:cNvGrpSpPr/>
          <p:nvPr/>
        </p:nvGrpSpPr>
        <p:grpSpPr>
          <a:xfrm>
            <a:off x="1756158" y="4005882"/>
            <a:ext cx="341739" cy="342506"/>
            <a:chOff x="2858675" y="2670400"/>
            <a:chExt cx="189350" cy="189775"/>
          </a:xfrm>
        </p:grpSpPr>
        <p:sp>
          <p:nvSpPr>
            <p:cNvPr id="1145" name="Google Shape;1145;p31"/>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 name="Google Shape;1149;p31"/>
          <p:cNvSpPr/>
          <p:nvPr/>
        </p:nvSpPr>
        <p:spPr>
          <a:xfrm>
            <a:off x="7486957" y="7405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 name="Google Shape;1150;p31"/>
          <p:cNvGrpSpPr/>
          <p:nvPr/>
        </p:nvGrpSpPr>
        <p:grpSpPr>
          <a:xfrm>
            <a:off x="3448337" y="1780324"/>
            <a:ext cx="204479" cy="204479"/>
            <a:chOff x="1976825" y="1493925"/>
            <a:chExt cx="94675" cy="94675"/>
          </a:xfrm>
        </p:grpSpPr>
        <p:sp>
          <p:nvSpPr>
            <p:cNvPr id="1151" name="Google Shape;1151;p31"/>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31"/>
          <p:cNvSpPr/>
          <p:nvPr/>
        </p:nvSpPr>
        <p:spPr>
          <a:xfrm>
            <a:off x="4105843" y="24675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a:off x="6352593" y="11578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 name="Google Shape;1157;p31"/>
          <p:cNvGrpSpPr/>
          <p:nvPr/>
        </p:nvGrpSpPr>
        <p:grpSpPr>
          <a:xfrm>
            <a:off x="955966" y="3285621"/>
            <a:ext cx="409876" cy="409822"/>
            <a:chOff x="1335500" y="1010800"/>
            <a:chExt cx="189775" cy="189750"/>
          </a:xfrm>
        </p:grpSpPr>
        <p:sp>
          <p:nvSpPr>
            <p:cNvPr id="1158" name="Google Shape;1158;p31"/>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31"/>
          <p:cNvSpPr/>
          <p:nvPr/>
        </p:nvSpPr>
        <p:spPr>
          <a:xfrm>
            <a:off x="1663818" y="37093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 name="Google Shape;1163;p31"/>
          <p:cNvGrpSpPr/>
          <p:nvPr/>
        </p:nvGrpSpPr>
        <p:grpSpPr>
          <a:xfrm>
            <a:off x="2590962" y="539473"/>
            <a:ext cx="3537057" cy="4453868"/>
            <a:chOff x="2590962" y="539473"/>
            <a:chExt cx="3537057" cy="4453868"/>
          </a:xfrm>
        </p:grpSpPr>
        <p:sp>
          <p:nvSpPr>
            <p:cNvPr id="1164" name="Google Shape;1164;p31"/>
            <p:cNvSpPr/>
            <p:nvPr/>
          </p:nvSpPr>
          <p:spPr>
            <a:xfrm>
              <a:off x="3889459" y="539473"/>
              <a:ext cx="2238560" cy="2052003"/>
            </a:xfrm>
            <a:custGeom>
              <a:rect b="b" l="l" r="r" t="t"/>
              <a:pathLst>
                <a:path extrusionOk="0" h="68383" w="74600">
                  <a:moveTo>
                    <a:pt x="37636" y="0"/>
                  </a:moveTo>
                  <a:cubicBezTo>
                    <a:pt x="35446" y="0"/>
                    <a:pt x="33680" y="1799"/>
                    <a:pt x="33680" y="3957"/>
                  </a:cubicBezTo>
                  <a:cubicBezTo>
                    <a:pt x="33680" y="5461"/>
                    <a:pt x="34890" y="7194"/>
                    <a:pt x="36361" y="8208"/>
                  </a:cubicBezTo>
                  <a:cubicBezTo>
                    <a:pt x="34203" y="8796"/>
                    <a:pt x="30704" y="10856"/>
                    <a:pt x="29691" y="17821"/>
                  </a:cubicBezTo>
                  <a:cubicBezTo>
                    <a:pt x="28742" y="24066"/>
                    <a:pt x="26159" y="29952"/>
                    <a:pt x="22203" y="34857"/>
                  </a:cubicBezTo>
                  <a:cubicBezTo>
                    <a:pt x="22203" y="34857"/>
                    <a:pt x="1" y="63370"/>
                    <a:pt x="37048" y="67359"/>
                  </a:cubicBezTo>
                  <a:cubicBezTo>
                    <a:pt x="40906" y="67947"/>
                    <a:pt x="44765" y="68274"/>
                    <a:pt x="48656" y="68372"/>
                  </a:cubicBezTo>
                  <a:cubicBezTo>
                    <a:pt x="48950" y="68379"/>
                    <a:pt x="49241" y="68382"/>
                    <a:pt x="49529" y="68382"/>
                  </a:cubicBezTo>
                  <a:cubicBezTo>
                    <a:pt x="73598" y="68382"/>
                    <a:pt x="74599" y="45599"/>
                    <a:pt x="62095" y="33385"/>
                  </a:cubicBezTo>
                  <a:cubicBezTo>
                    <a:pt x="61898" y="33189"/>
                    <a:pt x="61702" y="33026"/>
                    <a:pt x="61539" y="32862"/>
                  </a:cubicBezTo>
                  <a:cubicBezTo>
                    <a:pt x="59054" y="30508"/>
                    <a:pt x="57026" y="27696"/>
                    <a:pt x="55522" y="24622"/>
                  </a:cubicBezTo>
                  <a:cubicBezTo>
                    <a:pt x="54018" y="21549"/>
                    <a:pt x="53266" y="18246"/>
                    <a:pt x="51926" y="15107"/>
                  </a:cubicBezTo>
                  <a:cubicBezTo>
                    <a:pt x="50095" y="10826"/>
                    <a:pt x="46559" y="7025"/>
                    <a:pt x="42038" y="7025"/>
                  </a:cubicBezTo>
                  <a:cubicBezTo>
                    <a:pt x="41552" y="7025"/>
                    <a:pt x="41055" y="7069"/>
                    <a:pt x="40547" y="7161"/>
                  </a:cubicBezTo>
                  <a:cubicBezTo>
                    <a:pt x="41168" y="6213"/>
                    <a:pt x="41527" y="5101"/>
                    <a:pt x="41593" y="3957"/>
                  </a:cubicBezTo>
                  <a:cubicBezTo>
                    <a:pt x="41593" y="1799"/>
                    <a:pt x="39827" y="0"/>
                    <a:pt x="37636"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a:off x="4419302" y="1216502"/>
              <a:ext cx="1365851" cy="1821125"/>
            </a:xfrm>
            <a:custGeom>
              <a:rect b="b" l="l" r="r" t="t"/>
              <a:pathLst>
                <a:path extrusionOk="0" h="60689" w="45517">
                  <a:moveTo>
                    <a:pt x="26290" y="0"/>
                  </a:moveTo>
                  <a:lnTo>
                    <a:pt x="21091" y="1929"/>
                  </a:lnTo>
                  <a:lnTo>
                    <a:pt x="21091" y="6834"/>
                  </a:lnTo>
                  <a:lnTo>
                    <a:pt x="18573" y="6900"/>
                  </a:lnTo>
                  <a:cubicBezTo>
                    <a:pt x="16415" y="6965"/>
                    <a:pt x="14519" y="8142"/>
                    <a:pt x="13113" y="9679"/>
                  </a:cubicBezTo>
                  <a:cubicBezTo>
                    <a:pt x="9124" y="14093"/>
                    <a:pt x="8143" y="20208"/>
                    <a:pt x="7096" y="25832"/>
                  </a:cubicBezTo>
                  <a:cubicBezTo>
                    <a:pt x="5756" y="33025"/>
                    <a:pt x="4252" y="39303"/>
                    <a:pt x="2519" y="46399"/>
                  </a:cubicBezTo>
                  <a:cubicBezTo>
                    <a:pt x="1505" y="50617"/>
                    <a:pt x="1" y="55783"/>
                    <a:pt x="2290" y="59315"/>
                  </a:cubicBezTo>
                  <a:cubicBezTo>
                    <a:pt x="2682" y="59903"/>
                    <a:pt x="3205" y="60394"/>
                    <a:pt x="3859" y="60688"/>
                  </a:cubicBezTo>
                  <a:lnTo>
                    <a:pt x="4252" y="59609"/>
                  </a:lnTo>
                  <a:cubicBezTo>
                    <a:pt x="4252" y="59609"/>
                    <a:pt x="2649" y="57287"/>
                    <a:pt x="3499" y="55947"/>
                  </a:cubicBezTo>
                  <a:cubicBezTo>
                    <a:pt x="3678" y="55692"/>
                    <a:pt x="3936" y="55576"/>
                    <a:pt x="4190" y="55576"/>
                  </a:cubicBezTo>
                  <a:cubicBezTo>
                    <a:pt x="4588" y="55576"/>
                    <a:pt x="4976" y="55860"/>
                    <a:pt x="5036" y="56339"/>
                  </a:cubicBezTo>
                  <a:cubicBezTo>
                    <a:pt x="5122" y="57039"/>
                    <a:pt x="5145" y="57233"/>
                    <a:pt x="5147" y="57233"/>
                  </a:cubicBezTo>
                  <a:cubicBezTo>
                    <a:pt x="5149" y="57233"/>
                    <a:pt x="5118" y="56927"/>
                    <a:pt x="5133" y="56927"/>
                  </a:cubicBezTo>
                  <a:cubicBezTo>
                    <a:pt x="5133" y="56927"/>
                    <a:pt x="5134" y="56927"/>
                    <a:pt x="5134" y="56928"/>
                  </a:cubicBezTo>
                  <a:lnTo>
                    <a:pt x="11445" y="42312"/>
                  </a:lnTo>
                  <a:lnTo>
                    <a:pt x="31129" y="47740"/>
                  </a:lnTo>
                  <a:lnTo>
                    <a:pt x="41004" y="44993"/>
                  </a:lnTo>
                  <a:lnTo>
                    <a:pt x="43588" y="34431"/>
                  </a:lnTo>
                  <a:cubicBezTo>
                    <a:pt x="45517" y="22987"/>
                    <a:pt x="44863" y="6540"/>
                    <a:pt x="27173" y="6278"/>
                  </a:cubicBezTo>
                  <a:lnTo>
                    <a:pt x="26290" y="0"/>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a:off x="5057050" y="1216500"/>
              <a:ext cx="158976" cy="173669"/>
            </a:xfrm>
            <a:custGeom>
              <a:rect b="b" l="l" r="r" t="t"/>
              <a:pathLst>
                <a:path extrusionOk="0" h="5788" w="5657">
                  <a:moveTo>
                    <a:pt x="5199" y="0"/>
                  </a:moveTo>
                  <a:lnTo>
                    <a:pt x="0" y="1929"/>
                  </a:lnTo>
                  <a:lnTo>
                    <a:pt x="0" y="5788"/>
                  </a:lnTo>
                  <a:cubicBezTo>
                    <a:pt x="1929" y="5068"/>
                    <a:pt x="3793" y="4218"/>
                    <a:pt x="5657" y="3303"/>
                  </a:cubicBezTo>
                  <a:lnTo>
                    <a:pt x="5199" y="0"/>
                  </a:lnTo>
                  <a:close/>
                </a:path>
              </a:pathLst>
            </a:custGeom>
            <a:solidFill>
              <a:srgbClr val="FFA2A1">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 name="Google Shape;1167;p31"/>
            <p:cNvGrpSpPr/>
            <p:nvPr/>
          </p:nvGrpSpPr>
          <p:grpSpPr>
            <a:xfrm>
              <a:off x="2590962" y="2407304"/>
              <a:ext cx="1608287" cy="2586036"/>
              <a:chOff x="-2972525" y="2359550"/>
              <a:chExt cx="1560750" cy="2509600"/>
            </a:xfrm>
          </p:grpSpPr>
          <p:sp>
            <p:nvSpPr>
              <p:cNvPr id="1168" name="Google Shape;1168;p31"/>
              <p:cNvSpPr/>
              <p:nvPr/>
            </p:nvSpPr>
            <p:spPr>
              <a:xfrm>
                <a:off x="-2102050" y="2692625"/>
                <a:ext cx="634650" cy="503100"/>
              </a:xfrm>
              <a:custGeom>
                <a:rect b="b" l="l" r="r" t="t"/>
                <a:pathLst>
                  <a:path extrusionOk="0" h="20124" w="25386">
                    <a:moveTo>
                      <a:pt x="22262" y="0"/>
                    </a:moveTo>
                    <a:cubicBezTo>
                      <a:pt x="21288" y="0"/>
                      <a:pt x="20174" y="352"/>
                      <a:pt x="19158" y="1280"/>
                    </a:cubicBezTo>
                    <a:cubicBezTo>
                      <a:pt x="18621" y="1753"/>
                      <a:pt x="18045" y="2213"/>
                      <a:pt x="17457" y="2635"/>
                    </a:cubicBezTo>
                    <a:cubicBezTo>
                      <a:pt x="13736" y="3876"/>
                      <a:pt x="10437" y="5538"/>
                      <a:pt x="8211" y="6612"/>
                    </a:cubicBezTo>
                    <a:cubicBezTo>
                      <a:pt x="5373" y="7993"/>
                      <a:pt x="1639" y="16037"/>
                      <a:pt x="1639" y="16037"/>
                    </a:cubicBezTo>
                    <a:cubicBezTo>
                      <a:pt x="1" y="17932"/>
                      <a:pt x="843" y="20123"/>
                      <a:pt x="3241" y="20123"/>
                    </a:cubicBezTo>
                    <a:cubicBezTo>
                      <a:pt x="3577" y="20123"/>
                      <a:pt x="3943" y="20081"/>
                      <a:pt x="4337" y="19988"/>
                    </a:cubicBezTo>
                    <a:cubicBezTo>
                      <a:pt x="7547" y="19233"/>
                      <a:pt x="10705" y="11932"/>
                      <a:pt x="12879" y="10755"/>
                    </a:cubicBezTo>
                    <a:cubicBezTo>
                      <a:pt x="14848" y="9694"/>
                      <a:pt x="17687" y="7622"/>
                      <a:pt x="19938" y="6126"/>
                    </a:cubicBezTo>
                    <a:cubicBezTo>
                      <a:pt x="20270" y="6101"/>
                      <a:pt x="20603" y="5998"/>
                      <a:pt x="20871" y="5807"/>
                    </a:cubicBezTo>
                    <a:cubicBezTo>
                      <a:pt x="22866" y="4426"/>
                      <a:pt x="25385" y="4707"/>
                      <a:pt x="24899" y="1523"/>
                    </a:cubicBezTo>
                    <a:cubicBezTo>
                      <a:pt x="24778" y="730"/>
                      <a:pt x="23664" y="0"/>
                      <a:pt x="22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a:off x="-2204675" y="3979525"/>
                <a:ext cx="358750" cy="830000"/>
              </a:xfrm>
              <a:custGeom>
                <a:rect b="b" l="l" r="r" t="t"/>
                <a:pathLst>
                  <a:path extrusionOk="0" h="33200" w="14350">
                    <a:moveTo>
                      <a:pt x="5846" y="0"/>
                    </a:moveTo>
                    <a:cubicBezTo>
                      <a:pt x="1" y="0"/>
                      <a:pt x="3886" y="11473"/>
                      <a:pt x="4951" y="13281"/>
                    </a:cubicBezTo>
                    <a:cubicBezTo>
                      <a:pt x="6178" y="15365"/>
                      <a:pt x="5347" y="18537"/>
                      <a:pt x="3979" y="20301"/>
                    </a:cubicBezTo>
                    <a:cubicBezTo>
                      <a:pt x="2611" y="22053"/>
                      <a:pt x="3314" y="23728"/>
                      <a:pt x="4542" y="26196"/>
                    </a:cubicBezTo>
                    <a:cubicBezTo>
                      <a:pt x="5769" y="28664"/>
                      <a:pt x="6115" y="33063"/>
                      <a:pt x="7687" y="33178"/>
                    </a:cubicBezTo>
                    <a:cubicBezTo>
                      <a:pt x="7884" y="33191"/>
                      <a:pt x="8103" y="33199"/>
                      <a:pt x="8337" y="33199"/>
                    </a:cubicBezTo>
                    <a:cubicBezTo>
                      <a:pt x="9972" y="33199"/>
                      <a:pt x="12328" y="32798"/>
                      <a:pt x="12764" y="30761"/>
                    </a:cubicBezTo>
                    <a:cubicBezTo>
                      <a:pt x="13263" y="28434"/>
                      <a:pt x="10833" y="29521"/>
                      <a:pt x="9554" y="28715"/>
                    </a:cubicBezTo>
                    <a:cubicBezTo>
                      <a:pt x="8288" y="27897"/>
                      <a:pt x="8365" y="22219"/>
                      <a:pt x="8672" y="20391"/>
                    </a:cubicBezTo>
                    <a:cubicBezTo>
                      <a:pt x="8992" y="18549"/>
                      <a:pt x="11460" y="15199"/>
                      <a:pt x="12905" y="11631"/>
                    </a:cubicBezTo>
                    <a:cubicBezTo>
                      <a:pt x="14350" y="8064"/>
                      <a:pt x="9247" y="877"/>
                      <a:pt x="9247" y="877"/>
                    </a:cubicBezTo>
                    <a:cubicBezTo>
                      <a:pt x="7857" y="267"/>
                      <a:pt x="6739" y="0"/>
                      <a:pt x="5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a:off x="-2586725" y="2949025"/>
                <a:ext cx="741775" cy="1481975"/>
              </a:xfrm>
              <a:custGeom>
                <a:rect b="b" l="l" r="r" t="t"/>
                <a:pathLst>
                  <a:path extrusionOk="0" h="59279" w="29671">
                    <a:moveTo>
                      <a:pt x="28967" y="1"/>
                    </a:moveTo>
                    <a:lnTo>
                      <a:pt x="28967" y="1"/>
                    </a:lnTo>
                    <a:cubicBezTo>
                      <a:pt x="28163" y="230"/>
                      <a:pt x="24995" y="2533"/>
                      <a:pt x="24115" y="2533"/>
                    </a:cubicBezTo>
                    <a:cubicBezTo>
                      <a:pt x="24112" y="2533"/>
                      <a:pt x="24110" y="2533"/>
                      <a:pt x="24107" y="2533"/>
                    </a:cubicBezTo>
                    <a:cubicBezTo>
                      <a:pt x="24066" y="2532"/>
                      <a:pt x="24024" y="2531"/>
                      <a:pt x="23983" y="2531"/>
                    </a:cubicBezTo>
                    <a:cubicBezTo>
                      <a:pt x="21764" y="2531"/>
                      <a:pt x="20590" y="3969"/>
                      <a:pt x="19215" y="3969"/>
                    </a:cubicBezTo>
                    <a:cubicBezTo>
                      <a:pt x="18677" y="3969"/>
                      <a:pt x="18107" y="3748"/>
                      <a:pt x="17432" y="3134"/>
                    </a:cubicBezTo>
                    <a:cubicBezTo>
                      <a:pt x="16051" y="1855"/>
                      <a:pt x="13545" y="2903"/>
                      <a:pt x="13225" y="1177"/>
                    </a:cubicBezTo>
                    <a:cubicBezTo>
                      <a:pt x="12739" y="2648"/>
                      <a:pt x="13200" y="4988"/>
                      <a:pt x="12803" y="5972"/>
                    </a:cubicBezTo>
                    <a:cubicBezTo>
                      <a:pt x="11934" y="8095"/>
                      <a:pt x="11294" y="9540"/>
                      <a:pt x="10540" y="11369"/>
                    </a:cubicBezTo>
                    <a:cubicBezTo>
                      <a:pt x="9888" y="12942"/>
                      <a:pt x="9133" y="14796"/>
                      <a:pt x="8034" y="17596"/>
                    </a:cubicBezTo>
                    <a:cubicBezTo>
                      <a:pt x="7471" y="19028"/>
                      <a:pt x="7011" y="20346"/>
                      <a:pt x="6589" y="21803"/>
                    </a:cubicBezTo>
                    <a:cubicBezTo>
                      <a:pt x="6154" y="23287"/>
                      <a:pt x="5745" y="24923"/>
                      <a:pt x="5271" y="26969"/>
                    </a:cubicBezTo>
                    <a:cubicBezTo>
                      <a:pt x="4453" y="30537"/>
                      <a:pt x="3456" y="35358"/>
                      <a:pt x="1819" y="42864"/>
                    </a:cubicBezTo>
                    <a:cubicBezTo>
                      <a:pt x="1704" y="43414"/>
                      <a:pt x="1601" y="43951"/>
                      <a:pt x="1525" y="44488"/>
                    </a:cubicBezTo>
                    <a:cubicBezTo>
                      <a:pt x="0" y="54816"/>
                      <a:pt x="6722" y="59278"/>
                      <a:pt x="13441" y="59278"/>
                    </a:cubicBezTo>
                    <a:cubicBezTo>
                      <a:pt x="16247" y="59278"/>
                      <a:pt x="19052" y="58500"/>
                      <a:pt x="21256" y="57046"/>
                    </a:cubicBezTo>
                    <a:cubicBezTo>
                      <a:pt x="27176" y="53120"/>
                      <a:pt x="23417" y="50204"/>
                      <a:pt x="23724" y="46112"/>
                    </a:cubicBezTo>
                    <a:cubicBezTo>
                      <a:pt x="23801" y="45166"/>
                      <a:pt x="24082" y="44245"/>
                      <a:pt x="24555" y="43414"/>
                    </a:cubicBezTo>
                    <a:cubicBezTo>
                      <a:pt x="28864" y="35537"/>
                      <a:pt x="26128" y="29744"/>
                      <a:pt x="26294" y="20934"/>
                    </a:cubicBezTo>
                    <a:cubicBezTo>
                      <a:pt x="26320" y="19450"/>
                      <a:pt x="26422" y="17967"/>
                      <a:pt x="26614" y="16484"/>
                    </a:cubicBezTo>
                    <a:cubicBezTo>
                      <a:pt x="26972" y="13709"/>
                      <a:pt x="29670" y="10218"/>
                      <a:pt x="28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1"/>
              <p:cNvSpPr/>
              <p:nvPr/>
            </p:nvSpPr>
            <p:spPr>
              <a:xfrm>
                <a:off x="-2422025" y="3233225"/>
                <a:ext cx="232125" cy="276500"/>
              </a:xfrm>
              <a:custGeom>
                <a:rect b="b" l="l" r="r" t="t"/>
                <a:pathLst>
                  <a:path extrusionOk="0" h="11060" w="9285">
                    <a:moveTo>
                      <a:pt x="3952" y="1"/>
                    </a:moveTo>
                    <a:cubicBezTo>
                      <a:pt x="3300" y="1574"/>
                      <a:pt x="2545" y="3428"/>
                      <a:pt x="1446" y="6241"/>
                    </a:cubicBezTo>
                    <a:cubicBezTo>
                      <a:pt x="883" y="7660"/>
                      <a:pt x="423" y="8978"/>
                      <a:pt x="1" y="10435"/>
                    </a:cubicBezTo>
                    <a:cubicBezTo>
                      <a:pt x="1533" y="10512"/>
                      <a:pt x="3284" y="11060"/>
                      <a:pt x="4669" y="11060"/>
                    </a:cubicBezTo>
                    <a:cubicBezTo>
                      <a:pt x="5352" y="11060"/>
                      <a:pt x="5946" y="10926"/>
                      <a:pt x="6382" y="10538"/>
                    </a:cubicBezTo>
                    <a:cubicBezTo>
                      <a:pt x="8249" y="8875"/>
                      <a:pt x="9284" y="6586"/>
                      <a:pt x="5972" y="3364"/>
                    </a:cubicBezTo>
                    <a:cubicBezTo>
                      <a:pt x="4655" y="2098"/>
                      <a:pt x="4105" y="934"/>
                      <a:pt x="39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1"/>
              <p:cNvSpPr/>
              <p:nvPr/>
            </p:nvSpPr>
            <p:spPr>
              <a:xfrm>
                <a:off x="-2548625" y="3609325"/>
                <a:ext cx="361600" cy="453375"/>
              </a:xfrm>
              <a:custGeom>
                <a:rect b="b" l="l" r="r" t="t"/>
                <a:pathLst>
                  <a:path extrusionOk="0" h="18135" w="14464">
                    <a:moveTo>
                      <a:pt x="6072" y="0"/>
                    </a:moveTo>
                    <a:cubicBezTo>
                      <a:pt x="5382" y="0"/>
                      <a:pt x="4570" y="232"/>
                      <a:pt x="3747" y="570"/>
                    </a:cubicBezTo>
                    <a:cubicBezTo>
                      <a:pt x="2929" y="4125"/>
                      <a:pt x="1932" y="8946"/>
                      <a:pt x="295" y="16452"/>
                    </a:cubicBezTo>
                    <a:cubicBezTo>
                      <a:pt x="180" y="17002"/>
                      <a:pt x="77" y="17552"/>
                      <a:pt x="1" y="18076"/>
                    </a:cubicBezTo>
                    <a:cubicBezTo>
                      <a:pt x="175" y="18115"/>
                      <a:pt x="351" y="18135"/>
                      <a:pt x="527" y="18135"/>
                    </a:cubicBezTo>
                    <a:cubicBezTo>
                      <a:pt x="1283" y="18135"/>
                      <a:pt x="2048" y="17768"/>
                      <a:pt x="2712" y="16938"/>
                    </a:cubicBezTo>
                    <a:cubicBezTo>
                      <a:pt x="6446" y="12284"/>
                      <a:pt x="7597" y="14099"/>
                      <a:pt x="11024" y="12654"/>
                    </a:cubicBezTo>
                    <a:cubicBezTo>
                      <a:pt x="14463" y="11197"/>
                      <a:pt x="13632" y="7757"/>
                      <a:pt x="10307" y="7041"/>
                    </a:cubicBezTo>
                    <a:cubicBezTo>
                      <a:pt x="6983" y="6312"/>
                      <a:pt x="9272" y="3192"/>
                      <a:pt x="7584" y="698"/>
                    </a:cubicBezTo>
                    <a:cubicBezTo>
                      <a:pt x="7245" y="200"/>
                      <a:pt x="6711" y="0"/>
                      <a:pt x="60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1"/>
              <p:cNvSpPr/>
              <p:nvPr/>
            </p:nvSpPr>
            <p:spPr>
              <a:xfrm>
                <a:off x="-2331875" y="2359550"/>
                <a:ext cx="615100" cy="709475"/>
              </a:xfrm>
              <a:custGeom>
                <a:rect b="b" l="l" r="r" t="t"/>
                <a:pathLst>
                  <a:path extrusionOk="0" h="28379" w="24604">
                    <a:moveTo>
                      <a:pt x="18242" y="0"/>
                    </a:moveTo>
                    <a:cubicBezTo>
                      <a:pt x="18155" y="0"/>
                      <a:pt x="18068" y="13"/>
                      <a:pt x="17980" y="38"/>
                    </a:cubicBezTo>
                    <a:cubicBezTo>
                      <a:pt x="17494" y="191"/>
                      <a:pt x="16816" y="767"/>
                      <a:pt x="16075" y="1534"/>
                    </a:cubicBezTo>
                    <a:cubicBezTo>
                      <a:pt x="15793" y="1828"/>
                      <a:pt x="15499" y="2148"/>
                      <a:pt x="15205" y="2480"/>
                    </a:cubicBezTo>
                    <a:cubicBezTo>
                      <a:pt x="13926" y="3912"/>
                      <a:pt x="12545" y="5613"/>
                      <a:pt x="11509" y="6559"/>
                    </a:cubicBezTo>
                    <a:cubicBezTo>
                      <a:pt x="11433" y="6636"/>
                      <a:pt x="11356" y="6713"/>
                      <a:pt x="11266" y="6777"/>
                    </a:cubicBezTo>
                    <a:cubicBezTo>
                      <a:pt x="9412" y="8350"/>
                      <a:pt x="7379" y="8529"/>
                      <a:pt x="5026" y="9219"/>
                    </a:cubicBezTo>
                    <a:cubicBezTo>
                      <a:pt x="3492" y="9667"/>
                      <a:pt x="2302" y="11738"/>
                      <a:pt x="1637" y="13247"/>
                    </a:cubicBezTo>
                    <a:cubicBezTo>
                      <a:pt x="1394" y="13772"/>
                      <a:pt x="1177" y="14309"/>
                      <a:pt x="998" y="14859"/>
                    </a:cubicBezTo>
                    <a:cubicBezTo>
                      <a:pt x="1" y="16227"/>
                      <a:pt x="1586" y="21278"/>
                      <a:pt x="2967" y="25587"/>
                    </a:cubicBezTo>
                    <a:cubicBezTo>
                      <a:pt x="3466" y="26175"/>
                      <a:pt x="4042" y="26687"/>
                      <a:pt x="4681" y="27122"/>
                    </a:cubicBezTo>
                    <a:cubicBezTo>
                      <a:pt x="5990" y="28002"/>
                      <a:pt x="7472" y="28379"/>
                      <a:pt x="8975" y="28379"/>
                    </a:cubicBezTo>
                    <a:cubicBezTo>
                      <a:pt x="10245" y="28379"/>
                      <a:pt x="11530" y="28109"/>
                      <a:pt x="12737" y="27646"/>
                    </a:cubicBezTo>
                    <a:cubicBezTo>
                      <a:pt x="14310" y="27032"/>
                      <a:pt x="15793" y="26214"/>
                      <a:pt x="17136" y="25204"/>
                    </a:cubicBezTo>
                    <a:cubicBezTo>
                      <a:pt x="17763" y="24756"/>
                      <a:pt x="18312" y="24206"/>
                      <a:pt x="18773" y="23592"/>
                    </a:cubicBezTo>
                    <a:cubicBezTo>
                      <a:pt x="18146" y="21380"/>
                      <a:pt x="17967" y="19731"/>
                      <a:pt x="18044" y="18963"/>
                    </a:cubicBezTo>
                    <a:cubicBezTo>
                      <a:pt x="18236" y="17186"/>
                      <a:pt x="23555" y="13541"/>
                      <a:pt x="23683" y="11828"/>
                    </a:cubicBezTo>
                    <a:cubicBezTo>
                      <a:pt x="23811" y="10114"/>
                      <a:pt x="24604" y="8797"/>
                      <a:pt x="23479" y="8733"/>
                    </a:cubicBezTo>
                    <a:cubicBezTo>
                      <a:pt x="23470" y="8733"/>
                      <a:pt x="23461" y="8733"/>
                      <a:pt x="23453" y="8733"/>
                    </a:cubicBezTo>
                    <a:cubicBezTo>
                      <a:pt x="22313" y="8733"/>
                      <a:pt x="19659" y="12053"/>
                      <a:pt x="18427" y="13030"/>
                    </a:cubicBezTo>
                    <a:cubicBezTo>
                      <a:pt x="17852" y="13488"/>
                      <a:pt x="16984" y="13706"/>
                      <a:pt x="16322" y="13706"/>
                    </a:cubicBezTo>
                    <a:cubicBezTo>
                      <a:pt x="15544" y="13706"/>
                      <a:pt x="15051" y="13405"/>
                      <a:pt x="15653" y="12838"/>
                    </a:cubicBezTo>
                    <a:cubicBezTo>
                      <a:pt x="17200" y="11380"/>
                      <a:pt x="20115" y="7237"/>
                      <a:pt x="20499" y="5127"/>
                    </a:cubicBezTo>
                    <a:cubicBezTo>
                      <a:pt x="20614" y="4309"/>
                      <a:pt x="20563" y="3478"/>
                      <a:pt x="20333" y="2685"/>
                    </a:cubicBezTo>
                    <a:cubicBezTo>
                      <a:pt x="20231" y="2327"/>
                      <a:pt x="20115" y="1982"/>
                      <a:pt x="19962" y="1649"/>
                    </a:cubicBezTo>
                    <a:cubicBezTo>
                      <a:pt x="19521" y="700"/>
                      <a:pt x="18901" y="0"/>
                      <a:pt x="182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1"/>
              <p:cNvSpPr/>
              <p:nvPr/>
            </p:nvSpPr>
            <p:spPr>
              <a:xfrm>
                <a:off x="-2103300" y="3351425"/>
                <a:ext cx="238200" cy="770875"/>
              </a:xfrm>
              <a:custGeom>
                <a:rect b="b" l="l" r="r" t="t"/>
                <a:pathLst>
                  <a:path extrusionOk="0" h="30835" w="9528">
                    <a:moveTo>
                      <a:pt x="5343" y="0"/>
                    </a:moveTo>
                    <a:cubicBezTo>
                      <a:pt x="4144" y="0"/>
                      <a:pt x="2926" y="587"/>
                      <a:pt x="2776" y="2894"/>
                    </a:cubicBezTo>
                    <a:cubicBezTo>
                      <a:pt x="2482" y="7574"/>
                      <a:pt x="6433" y="14786"/>
                      <a:pt x="3210" y="20170"/>
                    </a:cubicBezTo>
                    <a:cubicBezTo>
                      <a:pt x="1" y="25553"/>
                      <a:pt x="1855" y="28060"/>
                      <a:pt x="4412" y="30835"/>
                    </a:cubicBezTo>
                    <a:lnTo>
                      <a:pt x="4387" y="30016"/>
                    </a:lnTo>
                    <a:cubicBezTo>
                      <a:pt x="4451" y="29070"/>
                      <a:pt x="4732" y="28149"/>
                      <a:pt x="5205" y="27331"/>
                    </a:cubicBezTo>
                    <a:cubicBezTo>
                      <a:pt x="9527" y="19454"/>
                      <a:pt x="6791" y="13648"/>
                      <a:pt x="6957" y="4851"/>
                    </a:cubicBezTo>
                    <a:cubicBezTo>
                      <a:pt x="6983" y="3354"/>
                      <a:pt x="7085" y="1871"/>
                      <a:pt x="7277" y="400"/>
                    </a:cubicBezTo>
                    <a:cubicBezTo>
                      <a:pt x="6805" y="221"/>
                      <a:pt x="6077" y="0"/>
                      <a:pt x="53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1"/>
              <p:cNvSpPr/>
              <p:nvPr/>
            </p:nvSpPr>
            <p:spPr>
              <a:xfrm>
                <a:off x="-2290950" y="2528950"/>
                <a:ext cx="302125" cy="193725"/>
              </a:xfrm>
              <a:custGeom>
                <a:rect b="b" l="l" r="r" t="t"/>
                <a:pathLst>
                  <a:path extrusionOk="0" h="7749" w="12085">
                    <a:moveTo>
                      <a:pt x="9642" y="1"/>
                    </a:moveTo>
                    <a:cubicBezTo>
                      <a:pt x="7788" y="1561"/>
                      <a:pt x="5755" y="1766"/>
                      <a:pt x="3402" y="2443"/>
                    </a:cubicBezTo>
                    <a:cubicBezTo>
                      <a:pt x="1867" y="2891"/>
                      <a:pt x="678" y="4962"/>
                      <a:pt x="0" y="6471"/>
                    </a:cubicBezTo>
                    <a:cubicBezTo>
                      <a:pt x="0" y="6650"/>
                      <a:pt x="0" y="6842"/>
                      <a:pt x="0" y="7034"/>
                    </a:cubicBezTo>
                    <a:cubicBezTo>
                      <a:pt x="0" y="7034"/>
                      <a:pt x="2088" y="7748"/>
                      <a:pt x="4524" y="7748"/>
                    </a:cubicBezTo>
                    <a:cubicBezTo>
                      <a:pt x="6509" y="7748"/>
                      <a:pt x="8726" y="7274"/>
                      <a:pt x="10230" y="5551"/>
                    </a:cubicBezTo>
                    <a:cubicBezTo>
                      <a:pt x="12085" y="3428"/>
                      <a:pt x="10985" y="1395"/>
                      <a:pt x="96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a:off x="-2125350" y="2594775"/>
                <a:ext cx="54700" cy="30450"/>
              </a:xfrm>
              <a:custGeom>
                <a:rect b="b" l="l" r="r" t="t"/>
                <a:pathLst>
                  <a:path extrusionOk="0" h="1218" w="2188">
                    <a:moveTo>
                      <a:pt x="1157" y="0"/>
                    </a:moveTo>
                    <a:cubicBezTo>
                      <a:pt x="1130" y="0"/>
                      <a:pt x="1102" y="1"/>
                      <a:pt x="1075" y="2"/>
                    </a:cubicBezTo>
                    <a:cubicBezTo>
                      <a:pt x="474" y="15"/>
                      <a:pt x="0" y="296"/>
                      <a:pt x="13" y="641"/>
                    </a:cubicBezTo>
                    <a:cubicBezTo>
                      <a:pt x="13" y="966"/>
                      <a:pt x="488" y="1217"/>
                      <a:pt x="1070" y="1217"/>
                    </a:cubicBezTo>
                    <a:cubicBezTo>
                      <a:pt x="1084" y="1217"/>
                      <a:pt x="1098" y="1217"/>
                      <a:pt x="1113" y="1217"/>
                    </a:cubicBezTo>
                    <a:cubicBezTo>
                      <a:pt x="1714" y="1191"/>
                      <a:pt x="2187" y="910"/>
                      <a:pt x="2174" y="578"/>
                    </a:cubicBezTo>
                    <a:cubicBezTo>
                      <a:pt x="2162" y="248"/>
                      <a:pt x="1719"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a:off x="-1930025" y="2359550"/>
                <a:ext cx="97200" cy="66200"/>
              </a:xfrm>
              <a:custGeom>
                <a:rect b="b" l="l" r="r" t="t"/>
                <a:pathLst>
                  <a:path extrusionOk="0" h="2648" w="3888">
                    <a:moveTo>
                      <a:pt x="2168" y="0"/>
                    </a:moveTo>
                    <a:cubicBezTo>
                      <a:pt x="2081" y="0"/>
                      <a:pt x="1994" y="13"/>
                      <a:pt x="1906" y="38"/>
                    </a:cubicBezTo>
                    <a:cubicBezTo>
                      <a:pt x="1420" y="191"/>
                      <a:pt x="742" y="767"/>
                      <a:pt x="1" y="1534"/>
                    </a:cubicBezTo>
                    <a:cubicBezTo>
                      <a:pt x="665" y="2061"/>
                      <a:pt x="1594" y="2647"/>
                      <a:pt x="2431" y="2647"/>
                    </a:cubicBezTo>
                    <a:cubicBezTo>
                      <a:pt x="2995" y="2647"/>
                      <a:pt x="3517" y="2381"/>
                      <a:pt x="3888" y="1649"/>
                    </a:cubicBezTo>
                    <a:cubicBezTo>
                      <a:pt x="3447" y="700"/>
                      <a:pt x="2827" y="0"/>
                      <a:pt x="2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a:off x="-2346575" y="2630625"/>
                <a:ext cx="390350" cy="364100"/>
              </a:xfrm>
              <a:custGeom>
                <a:rect b="b" l="l" r="r" t="t"/>
                <a:pathLst>
                  <a:path extrusionOk="0" h="14564" w="15614">
                    <a:moveTo>
                      <a:pt x="3402" y="0"/>
                    </a:moveTo>
                    <a:lnTo>
                      <a:pt x="2277" y="1138"/>
                    </a:lnTo>
                    <a:cubicBezTo>
                      <a:pt x="589" y="2826"/>
                      <a:pt x="0" y="5371"/>
                      <a:pt x="883" y="7596"/>
                    </a:cubicBezTo>
                    <a:cubicBezTo>
                      <a:pt x="1266" y="8555"/>
                      <a:pt x="1893" y="9399"/>
                      <a:pt x="2699" y="10051"/>
                    </a:cubicBezTo>
                    <a:cubicBezTo>
                      <a:pt x="5616" y="12495"/>
                      <a:pt x="8949" y="14564"/>
                      <a:pt x="11452" y="14564"/>
                    </a:cubicBezTo>
                    <a:cubicBezTo>
                      <a:pt x="12053" y="14564"/>
                      <a:pt x="12607" y="14444"/>
                      <a:pt x="13095" y="14182"/>
                    </a:cubicBezTo>
                    <a:cubicBezTo>
                      <a:pt x="15614" y="12826"/>
                      <a:pt x="14374" y="8811"/>
                      <a:pt x="12174" y="7328"/>
                    </a:cubicBezTo>
                    <a:cubicBezTo>
                      <a:pt x="9975" y="5831"/>
                      <a:pt x="3402" y="1970"/>
                      <a:pt x="3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a:off x="-1891975" y="2548900"/>
                <a:ext cx="254050" cy="151125"/>
              </a:xfrm>
              <a:custGeom>
                <a:rect b="b" l="l" r="r" t="t"/>
                <a:pathLst>
                  <a:path extrusionOk="0" h="6045" w="10162">
                    <a:moveTo>
                      <a:pt x="6835" y="0"/>
                    </a:moveTo>
                    <a:cubicBezTo>
                      <a:pt x="5720" y="0"/>
                      <a:pt x="4379" y="473"/>
                      <a:pt x="2980" y="1517"/>
                    </a:cubicBezTo>
                    <a:cubicBezTo>
                      <a:pt x="205" y="3576"/>
                      <a:pt x="0" y="6044"/>
                      <a:pt x="0" y="6044"/>
                    </a:cubicBezTo>
                    <a:cubicBezTo>
                      <a:pt x="1138" y="5290"/>
                      <a:pt x="2200" y="4420"/>
                      <a:pt x="3172" y="3448"/>
                    </a:cubicBezTo>
                    <a:cubicBezTo>
                      <a:pt x="3776" y="2811"/>
                      <a:pt x="4570" y="2615"/>
                      <a:pt x="5366" y="2615"/>
                    </a:cubicBezTo>
                    <a:cubicBezTo>
                      <a:pt x="6405" y="2615"/>
                      <a:pt x="7446" y="2949"/>
                      <a:pt x="8069" y="3065"/>
                    </a:cubicBezTo>
                    <a:cubicBezTo>
                      <a:pt x="8251" y="3099"/>
                      <a:pt x="8435" y="3118"/>
                      <a:pt x="8610" y="3118"/>
                    </a:cubicBezTo>
                    <a:cubicBezTo>
                      <a:pt x="9488" y="3118"/>
                      <a:pt x="10162" y="2649"/>
                      <a:pt x="9310" y="1274"/>
                    </a:cubicBezTo>
                    <a:cubicBezTo>
                      <a:pt x="8809" y="457"/>
                      <a:pt x="7931" y="0"/>
                      <a:pt x="6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a:off x="-2972525" y="4213075"/>
                <a:ext cx="550525" cy="376600"/>
              </a:xfrm>
              <a:custGeom>
                <a:rect b="b" l="l" r="r" t="t"/>
                <a:pathLst>
                  <a:path extrusionOk="0" h="15064" w="22021">
                    <a:moveTo>
                      <a:pt x="17085" y="0"/>
                    </a:moveTo>
                    <a:cubicBezTo>
                      <a:pt x="17085" y="1"/>
                      <a:pt x="20422" y="8056"/>
                      <a:pt x="12456" y="10141"/>
                    </a:cubicBezTo>
                    <a:cubicBezTo>
                      <a:pt x="11571" y="10387"/>
                      <a:pt x="10667" y="10506"/>
                      <a:pt x="9751" y="10506"/>
                    </a:cubicBezTo>
                    <a:cubicBezTo>
                      <a:pt x="9622" y="10506"/>
                      <a:pt x="9491" y="10504"/>
                      <a:pt x="9361" y="10499"/>
                    </a:cubicBezTo>
                    <a:cubicBezTo>
                      <a:pt x="3977" y="10230"/>
                      <a:pt x="2571" y="4796"/>
                      <a:pt x="2571" y="4796"/>
                    </a:cubicBezTo>
                    <a:lnTo>
                      <a:pt x="2571" y="4796"/>
                    </a:lnTo>
                    <a:cubicBezTo>
                      <a:pt x="2571" y="4796"/>
                      <a:pt x="1" y="14706"/>
                      <a:pt x="11011" y="15051"/>
                    </a:cubicBezTo>
                    <a:cubicBezTo>
                      <a:pt x="11202" y="15064"/>
                      <a:pt x="11394" y="15064"/>
                      <a:pt x="11586" y="15064"/>
                    </a:cubicBezTo>
                    <a:cubicBezTo>
                      <a:pt x="22021" y="15051"/>
                      <a:pt x="21931" y="5512"/>
                      <a:pt x="21931" y="5512"/>
                    </a:cubicBezTo>
                    <a:lnTo>
                      <a:pt x="170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a:off x="-2333175" y="4101700"/>
                <a:ext cx="379525" cy="767450"/>
              </a:xfrm>
              <a:custGeom>
                <a:rect b="b" l="l" r="r" t="t"/>
                <a:pathLst>
                  <a:path extrusionOk="0" h="30698" w="15181">
                    <a:moveTo>
                      <a:pt x="9157" y="0"/>
                    </a:moveTo>
                    <a:cubicBezTo>
                      <a:pt x="2180" y="0"/>
                      <a:pt x="1" y="8267"/>
                      <a:pt x="1063" y="10005"/>
                    </a:cubicBezTo>
                    <a:cubicBezTo>
                      <a:pt x="2316" y="12077"/>
                      <a:pt x="6344" y="16079"/>
                      <a:pt x="5014" y="17869"/>
                    </a:cubicBezTo>
                    <a:cubicBezTo>
                      <a:pt x="3672" y="19647"/>
                      <a:pt x="4413" y="21309"/>
                      <a:pt x="5666" y="23752"/>
                    </a:cubicBezTo>
                    <a:cubicBezTo>
                      <a:pt x="6932" y="26207"/>
                      <a:pt x="7342" y="30606"/>
                      <a:pt x="8927" y="30682"/>
                    </a:cubicBezTo>
                    <a:cubicBezTo>
                      <a:pt x="9094" y="30692"/>
                      <a:pt x="9277" y="30698"/>
                      <a:pt x="9470" y="30698"/>
                    </a:cubicBezTo>
                    <a:cubicBezTo>
                      <a:pt x="11117" y="30698"/>
                      <a:pt x="13566" y="30283"/>
                      <a:pt x="13978" y="28189"/>
                    </a:cubicBezTo>
                    <a:cubicBezTo>
                      <a:pt x="14426" y="25862"/>
                      <a:pt x="12009" y="26974"/>
                      <a:pt x="10730" y="26194"/>
                    </a:cubicBezTo>
                    <a:cubicBezTo>
                      <a:pt x="9439" y="25401"/>
                      <a:pt x="9439" y="19711"/>
                      <a:pt x="9707" y="17882"/>
                    </a:cubicBezTo>
                    <a:cubicBezTo>
                      <a:pt x="9989" y="16041"/>
                      <a:pt x="12405" y="12652"/>
                      <a:pt x="13786" y="9072"/>
                    </a:cubicBezTo>
                    <a:cubicBezTo>
                      <a:pt x="15180" y="5478"/>
                      <a:pt x="13710" y="1016"/>
                      <a:pt x="13710" y="1016"/>
                    </a:cubicBezTo>
                    <a:cubicBezTo>
                      <a:pt x="12009" y="304"/>
                      <a:pt x="10495" y="0"/>
                      <a:pt x="9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a:off x="-2387825" y="4027600"/>
                <a:ext cx="407625" cy="219375"/>
              </a:xfrm>
              <a:custGeom>
                <a:rect b="b" l="l" r="r" t="t"/>
                <a:pathLst>
                  <a:path extrusionOk="0" h="8775" w="16305">
                    <a:moveTo>
                      <a:pt x="9687" y="1"/>
                    </a:moveTo>
                    <a:cubicBezTo>
                      <a:pt x="8935" y="1"/>
                      <a:pt x="8105" y="98"/>
                      <a:pt x="7187" y="322"/>
                    </a:cubicBezTo>
                    <a:cubicBezTo>
                      <a:pt x="1" y="2087"/>
                      <a:pt x="985" y="8532"/>
                      <a:pt x="998" y="8596"/>
                    </a:cubicBezTo>
                    <a:cubicBezTo>
                      <a:pt x="1011" y="8698"/>
                      <a:pt x="1101" y="8775"/>
                      <a:pt x="1203" y="8775"/>
                    </a:cubicBezTo>
                    <a:lnTo>
                      <a:pt x="1228" y="8775"/>
                    </a:lnTo>
                    <a:cubicBezTo>
                      <a:pt x="1344" y="8749"/>
                      <a:pt x="1420" y="8647"/>
                      <a:pt x="1407" y="8532"/>
                    </a:cubicBezTo>
                    <a:cubicBezTo>
                      <a:pt x="1395" y="8468"/>
                      <a:pt x="487" y="2381"/>
                      <a:pt x="7290" y="719"/>
                    </a:cubicBezTo>
                    <a:cubicBezTo>
                      <a:pt x="8184" y="502"/>
                      <a:pt x="8990" y="407"/>
                      <a:pt x="9716" y="407"/>
                    </a:cubicBezTo>
                    <a:cubicBezTo>
                      <a:pt x="14506" y="407"/>
                      <a:pt x="15816" y="4521"/>
                      <a:pt x="15883" y="4721"/>
                    </a:cubicBezTo>
                    <a:cubicBezTo>
                      <a:pt x="15905" y="4808"/>
                      <a:pt x="15991" y="4867"/>
                      <a:pt x="16087" y="4867"/>
                    </a:cubicBezTo>
                    <a:cubicBezTo>
                      <a:pt x="16104" y="4867"/>
                      <a:pt x="16122" y="4866"/>
                      <a:pt x="16139" y="4862"/>
                    </a:cubicBezTo>
                    <a:cubicBezTo>
                      <a:pt x="16241" y="4823"/>
                      <a:pt x="16305" y="4708"/>
                      <a:pt x="16279" y="4593"/>
                    </a:cubicBezTo>
                    <a:cubicBezTo>
                      <a:pt x="16257" y="4549"/>
                      <a:pt x="14815" y="1"/>
                      <a:pt x="9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a:off x="-2071475" y="2817600"/>
                <a:ext cx="659700" cy="519875"/>
              </a:xfrm>
              <a:custGeom>
                <a:rect b="b" l="l" r="r" t="t"/>
                <a:pathLst>
                  <a:path extrusionOk="0" h="20795" w="26388">
                    <a:moveTo>
                      <a:pt x="23275" y="0"/>
                    </a:moveTo>
                    <a:cubicBezTo>
                      <a:pt x="22299" y="0"/>
                      <a:pt x="21185" y="352"/>
                      <a:pt x="20172" y="1281"/>
                    </a:cubicBezTo>
                    <a:cubicBezTo>
                      <a:pt x="18843" y="2483"/>
                      <a:pt x="16886" y="3710"/>
                      <a:pt x="16886" y="3710"/>
                    </a:cubicBezTo>
                    <a:cubicBezTo>
                      <a:pt x="13587" y="4900"/>
                      <a:pt x="10684" y="6357"/>
                      <a:pt x="8664" y="7329"/>
                    </a:cubicBezTo>
                    <a:cubicBezTo>
                      <a:pt x="5825" y="8710"/>
                      <a:pt x="1694" y="15692"/>
                      <a:pt x="1694" y="15692"/>
                    </a:cubicBezTo>
                    <a:cubicBezTo>
                      <a:pt x="1" y="17665"/>
                      <a:pt x="1286" y="20795"/>
                      <a:pt x="3945" y="20795"/>
                    </a:cubicBezTo>
                    <a:cubicBezTo>
                      <a:pt x="4217" y="20795"/>
                      <a:pt x="4503" y="20762"/>
                      <a:pt x="4802" y="20692"/>
                    </a:cubicBezTo>
                    <a:cubicBezTo>
                      <a:pt x="8011" y="19950"/>
                      <a:pt x="11170" y="12649"/>
                      <a:pt x="13344" y="11472"/>
                    </a:cubicBezTo>
                    <a:cubicBezTo>
                      <a:pt x="15518" y="10296"/>
                      <a:pt x="18766" y="7866"/>
                      <a:pt x="21106" y="6370"/>
                    </a:cubicBezTo>
                    <a:cubicBezTo>
                      <a:pt x="21374" y="6204"/>
                      <a:pt x="21643" y="6012"/>
                      <a:pt x="21886" y="5807"/>
                    </a:cubicBezTo>
                    <a:lnTo>
                      <a:pt x="21899" y="5795"/>
                    </a:lnTo>
                    <a:cubicBezTo>
                      <a:pt x="23894" y="4439"/>
                      <a:pt x="26387" y="4695"/>
                      <a:pt x="25914" y="1511"/>
                    </a:cubicBezTo>
                    <a:cubicBezTo>
                      <a:pt x="25793" y="727"/>
                      <a:pt x="24677" y="0"/>
                      <a:pt x="23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a:off x="-1968075" y="2989625"/>
                <a:ext cx="114175" cy="84425"/>
              </a:xfrm>
              <a:custGeom>
                <a:rect b="b" l="l" r="r" t="t"/>
                <a:pathLst>
                  <a:path extrusionOk="0" h="3377" w="4567">
                    <a:moveTo>
                      <a:pt x="4326" y="0"/>
                    </a:moveTo>
                    <a:cubicBezTo>
                      <a:pt x="4288" y="0"/>
                      <a:pt x="4251" y="9"/>
                      <a:pt x="4221" y="26"/>
                    </a:cubicBezTo>
                    <a:cubicBezTo>
                      <a:pt x="4195" y="52"/>
                      <a:pt x="1599" y="1765"/>
                      <a:pt x="103" y="3006"/>
                    </a:cubicBezTo>
                    <a:cubicBezTo>
                      <a:pt x="14" y="3082"/>
                      <a:pt x="1" y="3210"/>
                      <a:pt x="78" y="3300"/>
                    </a:cubicBezTo>
                    <a:cubicBezTo>
                      <a:pt x="116" y="3351"/>
                      <a:pt x="167" y="3377"/>
                      <a:pt x="231" y="3377"/>
                    </a:cubicBezTo>
                    <a:cubicBezTo>
                      <a:pt x="282" y="3377"/>
                      <a:pt x="321" y="3364"/>
                      <a:pt x="359" y="3325"/>
                    </a:cubicBezTo>
                    <a:cubicBezTo>
                      <a:pt x="1842" y="2098"/>
                      <a:pt x="4425" y="397"/>
                      <a:pt x="4451" y="384"/>
                    </a:cubicBezTo>
                    <a:cubicBezTo>
                      <a:pt x="4540" y="320"/>
                      <a:pt x="4566" y="192"/>
                      <a:pt x="4515" y="90"/>
                    </a:cubicBezTo>
                    <a:cubicBezTo>
                      <a:pt x="4473" y="31"/>
                      <a:pt x="4398" y="0"/>
                      <a:pt x="4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a:off x="-2140050" y="3180750"/>
                <a:ext cx="234350" cy="167275"/>
              </a:xfrm>
              <a:custGeom>
                <a:rect b="b" l="l" r="r" t="t"/>
                <a:pathLst>
                  <a:path extrusionOk="0" h="6691" w="9374">
                    <a:moveTo>
                      <a:pt x="1366" y="1"/>
                    </a:moveTo>
                    <a:cubicBezTo>
                      <a:pt x="1322" y="1"/>
                      <a:pt x="1278" y="14"/>
                      <a:pt x="1241" y="41"/>
                    </a:cubicBezTo>
                    <a:cubicBezTo>
                      <a:pt x="384" y="706"/>
                      <a:pt x="0" y="1601"/>
                      <a:pt x="115" y="2624"/>
                    </a:cubicBezTo>
                    <a:cubicBezTo>
                      <a:pt x="281" y="4171"/>
                      <a:pt x="1547" y="5565"/>
                      <a:pt x="2660" y="6077"/>
                    </a:cubicBezTo>
                    <a:cubicBezTo>
                      <a:pt x="3504" y="6486"/>
                      <a:pt x="4425" y="6690"/>
                      <a:pt x="5358" y="6690"/>
                    </a:cubicBezTo>
                    <a:cubicBezTo>
                      <a:pt x="6752" y="6678"/>
                      <a:pt x="8107" y="6256"/>
                      <a:pt x="9258" y="5476"/>
                    </a:cubicBezTo>
                    <a:cubicBezTo>
                      <a:pt x="9348" y="5412"/>
                      <a:pt x="9373" y="5284"/>
                      <a:pt x="9297" y="5181"/>
                    </a:cubicBezTo>
                    <a:cubicBezTo>
                      <a:pt x="9259" y="5129"/>
                      <a:pt x="9200" y="5103"/>
                      <a:pt x="9137" y="5103"/>
                    </a:cubicBezTo>
                    <a:cubicBezTo>
                      <a:pt x="9092" y="5103"/>
                      <a:pt x="9045" y="5116"/>
                      <a:pt x="9003" y="5143"/>
                    </a:cubicBezTo>
                    <a:cubicBezTo>
                      <a:pt x="8984" y="5162"/>
                      <a:pt x="7474" y="6277"/>
                      <a:pt x="5372" y="6277"/>
                    </a:cubicBezTo>
                    <a:cubicBezTo>
                      <a:pt x="4594" y="6277"/>
                      <a:pt x="3734" y="6124"/>
                      <a:pt x="2839" y="5706"/>
                    </a:cubicBezTo>
                    <a:cubicBezTo>
                      <a:pt x="1816" y="5233"/>
                      <a:pt x="678" y="3928"/>
                      <a:pt x="524" y="2573"/>
                    </a:cubicBezTo>
                    <a:cubicBezTo>
                      <a:pt x="435" y="1691"/>
                      <a:pt x="755" y="949"/>
                      <a:pt x="1509" y="373"/>
                    </a:cubicBezTo>
                    <a:cubicBezTo>
                      <a:pt x="1599" y="297"/>
                      <a:pt x="1611" y="169"/>
                      <a:pt x="1535" y="79"/>
                    </a:cubicBezTo>
                    <a:cubicBezTo>
                      <a:pt x="1490" y="27"/>
                      <a:pt x="1428" y="1"/>
                      <a:pt x="1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31"/>
            <p:cNvGrpSpPr/>
            <p:nvPr/>
          </p:nvGrpSpPr>
          <p:grpSpPr>
            <a:xfrm>
              <a:off x="3923698" y="1852001"/>
              <a:ext cx="275559" cy="275559"/>
              <a:chOff x="1162325" y="1863250"/>
              <a:chExt cx="229575" cy="229575"/>
            </a:xfrm>
          </p:grpSpPr>
          <p:sp>
            <p:nvSpPr>
              <p:cNvPr id="1187" name="Google Shape;1187;p31"/>
              <p:cNvSpPr/>
              <p:nvPr/>
            </p:nvSpPr>
            <p:spPr>
              <a:xfrm>
                <a:off x="1162325" y="1863250"/>
                <a:ext cx="229575" cy="229575"/>
              </a:xfrm>
              <a:custGeom>
                <a:rect b="b" l="l" r="r" t="t"/>
                <a:pathLst>
                  <a:path extrusionOk="0" h="9183" w="9183">
                    <a:moveTo>
                      <a:pt x="4579" y="0"/>
                    </a:moveTo>
                    <a:cubicBezTo>
                      <a:pt x="3696" y="0"/>
                      <a:pt x="2827" y="256"/>
                      <a:pt x="2072" y="742"/>
                    </a:cubicBezTo>
                    <a:cubicBezTo>
                      <a:pt x="1919" y="844"/>
                      <a:pt x="1778" y="959"/>
                      <a:pt x="1638" y="1075"/>
                    </a:cubicBezTo>
                    <a:cubicBezTo>
                      <a:pt x="589" y="1944"/>
                      <a:pt x="1" y="3236"/>
                      <a:pt x="1" y="4591"/>
                    </a:cubicBezTo>
                    <a:cubicBezTo>
                      <a:pt x="1" y="5921"/>
                      <a:pt x="576" y="7187"/>
                      <a:pt x="1586" y="8057"/>
                    </a:cubicBezTo>
                    <a:cubicBezTo>
                      <a:pt x="1714" y="8172"/>
                      <a:pt x="1855" y="8287"/>
                      <a:pt x="2008" y="8389"/>
                    </a:cubicBezTo>
                    <a:cubicBezTo>
                      <a:pt x="2763" y="8913"/>
                      <a:pt x="3671" y="9182"/>
                      <a:pt x="4591" y="9182"/>
                    </a:cubicBezTo>
                    <a:cubicBezTo>
                      <a:pt x="4612" y="9182"/>
                      <a:pt x="4632" y="9182"/>
                      <a:pt x="4652" y="9182"/>
                    </a:cubicBezTo>
                    <a:cubicBezTo>
                      <a:pt x="5564" y="9182"/>
                      <a:pt x="6449" y="8902"/>
                      <a:pt x="7187" y="8389"/>
                    </a:cubicBezTo>
                    <a:cubicBezTo>
                      <a:pt x="7341" y="8287"/>
                      <a:pt x="7481" y="8172"/>
                      <a:pt x="7609" y="8057"/>
                    </a:cubicBezTo>
                    <a:cubicBezTo>
                      <a:pt x="8607" y="7187"/>
                      <a:pt x="9182" y="5921"/>
                      <a:pt x="9182" y="4591"/>
                    </a:cubicBezTo>
                    <a:cubicBezTo>
                      <a:pt x="9182" y="3236"/>
                      <a:pt x="8581" y="1944"/>
                      <a:pt x="7545" y="1087"/>
                    </a:cubicBezTo>
                    <a:cubicBezTo>
                      <a:pt x="7405" y="959"/>
                      <a:pt x="7251" y="844"/>
                      <a:pt x="7098" y="742"/>
                    </a:cubicBezTo>
                    <a:cubicBezTo>
                      <a:pt x="6343" y="256"/>
                      <a:pt x="5474" y="0"/>
                      <a:pt x="45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a:off x="1201650" y="1881800"/>
                <a:ext cx="42550" cy="191200"/>
              </a:xfrm>
              <a:custGeom>
                <a:rect b="b" l="l" r="r" t="t"/>
                <a:pathLst>
                  <a:path extrusionOk="0" h="7648" w="1702">
                    <a:moveTo>
                      <a:pt x="499" y="0"/>
                    </a:moveTo>
                    <a:cubicBezTo>
                      <a:pt x="346" y="102"/>
                      <a:pt x="192" y="217"/>
                      <a:pt x="52" y="345"/>
                    </a:cubicBezTo>
                    <a:cubicBezTo>
                      <a:pt x="320" y="972"/>
                      <a:pt x="538" y="1611"/>
                      <a:pt x="691" y="2289"/>
                    </a:cubicBezTo>
                    <a:cubicBezTo>
                      <a:pt x="1139" y="4258"/>
                      <a:pt x="909" y="5946"/>
                      <a:pt x="1" y="7315"/>
                    </a:cubicBezTo>
                    <a:cubicBezTo>
                      <a:pt x="141" y="7430"/>
                      <a:pt x="282" y="7545"/>
                      <a:pt x="423" y="7647"/>
                    </a:cubicBezTo>
                    <a:cubicBezTo>
                      <a:pt x="1420" y="6138"/>
                      <a:pt x="1701" y="4284"/>
                      <a:pt x="1215" y="2161"/>
                    </a:cubicBezTo>
                    <a:cubicBezTo>
                      <a:pt x="1049" y="1420"/>
                      <a:pt x="806" y="703"/>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a:off x="1310025" y="1881800"/>
                <a:ext cx="42550" cy="191200"/>
              </a:xfrm>
              <a:custGeom>
                <a:rect b="b" l="l" r="r" t="t"/>
                <a:pathLst>
                  <a:path extrusionOk="0" h="7648" w="1702">
                    <a:moveTo>
                      <a:pt x="1203" y="0"/>
                    </a:moveTo>
                    <a:cubicBezTo>
                      <a:pt x="896" y="703"/>
                      <a:pt x="653" y="1420"/>
                      <a:pt x="486" y="2161"/>
                    </a:cubicBezTo>
                    <a:cubicBezTo>
                      <a:pt x="1" y="4284"/>
                      <a:pt x="282" y="6138"/>
                      <a:pt x="1279" y="7647"/>
                    </a:cubicBezTo>
                    <a:cubicBezTo>
                      <a:pt x="1433" y="7545"/>
                      <a:pt x="1573" y="7430"/>
                      <a:pt x="1701" y="7315"/>
                    </a:cubicBezTo>
                    <a:cubicBezTo>
                      <a:pt x="806" y="5946"/>
                      <a:pt x="563" y="4271"/>
                      <a:pt x="1011" y="2302"/>
                    </a:cubicBezTo>
                    <a:cubicBezTo>
                      <a:pt x="1164" y="1624"/>
                      <a:pt x="1382" y="972"/>
                      <a:pt x="1650" y="345"/>
                    </a:cubicBezTo>
                    <a:cubicBezTo>
                      <a:pt x="1509" y="217"/>
                      <a:pt x="1356" y="102"/>
                      <a:pt x="1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31"/>
            <p:cNvSpPr/>
            <p:nvPr/>
          </p:nvSpPr>
          <p:spPr>
            <a:xfrm>
              <a:off x="3872775" y="4039368"/>
              <a:ext cx="684201" cy="859235"/>
            </a:xfrm>
            <a:custGeom>
              <a:rect b="b" l="l" r="r" t="t"/>
              <a:pathLst>
                <a:path extrusionOk="0" h="28634" w="22801">
                  <a:moveTo>
                    <a:pt x="12524" y="1"/>
                  </a:moveTo>
                  <a:cubicBezTo>
                    <a:pt x="11511" y="5265"/>
                    <a:pt x="10857" y="10595"/>
                    <a:pt x="10595" y="15958"/>
                  </a:cubicBezTo>
                  <a:cubicBezTo>
                    <a:pt x="10595" y="15958"/>
                    <a:pt x="1" y="28056"/>
                    <a:pt x="11543" y="28612"/>
                  </a:cubicBezTo>
                  <a:cubicBezTo>
                    <a:pt x="11840" y="28626"/>
                    <a:pt x="12125" y="28633"/>
                    <a:pt x="12399" y="28633"/>
                  </a:cubicBezTo>
                  <a:cubicBezTo>
                    <a:pt x="22801" y="28633"/>
                    <a:pt x="16840" y="18606"/>
                    <a:pt x="16840" y="18606"/>
                  </a:cubicBezTo>
                  <a:lnTo>
                    <a:pt x="21516" y="1799"/>
                  </a:lnTo>
                  <a:cubicBezTo>
                    <a:pt x="18475" y="1669"/>
                    <a:pt x="15336" y="1276"/>
                    <a:pt x="125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a:off x="3872775" y="4039368"/>
              <a:ext cx="693743" cy="875259"/>
            </a:xfrm>
            <a:custGeom>
              <a:rect b="b" l="l" r="r" t="t"/>
              <a:pathLst>
                <a:path extrusionOk="0" fill="none" h="29168" w="23119">
                  <a:moveTo>
                    <a:pt x="21516" y="1799"/>
                  </a:moveTo>
                  <a:cubicBezTo>
                    <a:pt x="18475" y="1669"/>
                    <a:pt x="15336" y="1276"/>
                    <a:pt x="12524" y="1"/>
                  </a:cubicBezTo>
                  <a:cubicBezTo>
                    <a:pt x="11511" y="5265"/>
                    <a:pt x="10857" y="10595"/>
                    <a:pt x="10595" y="15958"/>
                  </a:cubicBezTo>
                  <a:cubicBezTo>
                    <a:pt x="10595" y="15958"/>
                    <a:pt x="1" y="28056"/>
                    <a:pt x="11543" y="28612"/>
                  </a:cubicBezTo>
                  <a:cubicBezTo>
                    <a:pt x="23118" y="29168"/>
                    <a:pt x="16840" y="18606"/>
                    <a:pt x="16840" y="18606"/>
                  </a:cubicBezTo>
                  <a:close/>
                </a:path>
              </a:pathLst>
            </a:custGeom>
            <a:noFill/>
            <a:ln cap="flat" cmpd="sng" w="7350">
              <a:solidFill>
                <a:srgbClr val="FFFFFF"/>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a:off x="5382842" y="2573471"/>
              <a:ext cx="30" cy="30"/>
            </a:xfrm>
            <a:custGeom>
              <a:rect b="b" l="l" r="r" t="t"/>
              <a:pathLst>
                <a:path extrusionOk="0" fill="none" h="1" w="1">
                  <a:moveTo>
                    <a:pt x="0" y="1"/>
                  </a:moveTo>
                  <a:close/>
                </a:path>
              </a:pathLst>
            </a:custGeom>
            <a:noFill/>
            <a:ln cap="flat" cmpd="sng" w="7350">
              <a:solidFill>
                <a:srgbClr val="000000"/>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a:off x="4901072" y="863254"/>
              <a:ext cx="457254" cy="449422"/>
            </a:xfrm>
            <a:custGeom>
              <a:rect b="b" l="l" r="r" t="t"/>
              <a:pathLst>
                <a:path extrusionOk="0" h="14977" w="15238">
                  <a:moveTo>
                    <a:pt x="6115" y="1"/>
                  </a:moveTo>
                  <a:cubicBezTo>
                    <a:pt x="2747" y="1"/>
                    <a:pt x="1" y="3336"/>
                    <a:pt x="1" y="7489"/>
                  </a:cubicBezTo>
                  <a:cubicBezTo>
                    <a:pt x="1" y="11609"/>
                    <a:pt x="2747" y="14977"/>
                    <a:pt x="6115" y="14977"/>
                  </a:cubicBezTo>
                  <a:cubicBezTo>
                    <a:pt x="9025" y="14977"/>
                    <a:pt x="11478" y="12492"/>
                    <a:pt x="12099" y="9156"/>
                  </a:cubicBezTo>
                  <a:cubicBezTo>
                    <a:pt x="12295" y="9320"/>
                    <a:pt x="12524" y="9451"/>
                    <a:pt x="12786" y="9516"/>
                  </a:cubicBezTo>
                  <a:cubicBezTo>
                    <a:pt x="12864" y="9529"/>
                    <a:pt x="12943" y="9535"/>
                    <a:pt x="13021" y="9535"/>
                  </a:cubicBezTo>
                  <a:cubicBezTo>
                    <a:pt x="13919" y="9535"/>
                    <a:pt x="14766" y="8692"/>
                    <a:pt x="14976" y="7489"/>
                  </a:cubicBezTo>
                  <a:cubicBezTo>
                    <a:pt x="15238" y="6181"/>
                    <a:pt x="14649" y="5004"/>
                    <a:pt x="13668" y="4807"/>
                  </a:cubicBezTo>
                  <a:cubicBezTo>
                    <a:pt x="13603" y="4801"/>
                    <a:pt x="13537" y="4798"/>
                    <a:pt x="13472" y="4798"/>
                  </a:cubicBezTo>
                  <a:cubicBezTo>
                    <a:pt x="12892" y="4798"/>
                    <a:pt x="12357" y="5060"/>
                    <a:pt x="12034" y="5560"/>
                  </a:cubicBezTo>
                  <a:cubicBezTo>
                    <a:pt x="11347" y="2355"/>
                    <a:pt x="8960" y="1"/>
                    <a:pt x="6115" y="1"/>
                  </a:cubicBez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a:off x="3872775" y="2330140"/>
              <a:ext cx="1736744" cy="2568432"/>
            </a:xfrm>
            <a:custGeom>
              <a:rect b="b" l="l" r="r" t="t"/>
              <a:pathLst>
                <a:path extrusionOk="0" h="85593" w="57877">
                  <a:moveTo>
                    <a:pt x="57125" y="2028"/>
                  </a:moveTo>
                  <a:cubicBezTo>
                    <a:pt x="57125" y="2028"/>
                    <a:pt x="57125" y="2028"/>
                    <a:pt x="57125" y="2028"/>
                  </a:cubicBezTo>
                  <a:lnTo>
                    <a:pt x="57125" y="2028"/>
                  </a:lnTo>
                  <a:cubicBezTo>
                    <a:pt x="57125" y="2028"/>
                    <a:pt x="57125" y="2028"/>
                    <a:pt x="57125" y="2028"/>
                  </a:cubicBezTo>
                  <a:close/>
                  <a:moveTo>
                    <a:pt x="31882" y="1"/>
                  </a:moveTo>
                  <a:cubicBezTo>
                    <a:pt x="31882" y="1"/>
                    <a:pt x="11968" y="40873"/>
                    <a:pt x="10595" y="72885"/>
                  </a:cubicBezTo>
                  <a:cubicBezTo>
                    <a:pt x="10595" y="72885"/>
                    <a:pt x="1" y="85016"/>
                    <a:pt x="11543" y="85572"/>
                  </a:cubicBezTo>
                  <a:cubicBezTo>
                    <a:pt x="11838" y="85586"/>
                    <a:pt x="12122" y="85593"/>
                    <a:pt x="12394" y="85593"/>
                  </a:cubicBezTo>
                  <a:cubicBezTo>
                    <a:pt x="22771" y="85593"/>
                    <a:pt x="16840" y="75533"/>
                    <a:pt x="16840" y="75533"/>
                  </a:cubicBezTo>
                  <a:lnTo>
                    <a:pt x="24492" y="48100"/>
                  </a:lnTo>
                  <a:lnTo>
                    <a:pt x="26846" y="42933"/>
                  </a:lnTo>
                  <a:cubicBezTo>
                    <a:pt x="26944" y="46072"/>
                    <a:pt x="27565" y="49179"/>
                    <a:pt x="28710" y="52089"/>
                  </a:cubicBezTo>
                  <a:lnTo>
                    <a:pt x="28644" y="62323"/>
                  </a:lnTo>
                  <a:cubicBezTo>
                    <a:pt x="28644" y="62323"/>
                    <a:pt x="19293" y="71544"/>
                    <a:pt x="21353" y="73702"/>
                  </a:cubicBezTo>
                  <a:cubicBezTo>
                    <a:pt x="21679" y="74054"/>
                    <a:pt x="22248" y="74209"/>
                    <a:pt x="22975" y="74209"/>
                  </a:cubicBezTo>
                  <a:cubicBezTo>
                    <a:pt x="26775" y="74209"/>
                    <a:pt x="34898" y="69996"/>
                    <a:pt x="35282" y="67719"/>
                  </a:cubicBezTo>
                  <a:cubicBezTo>
                    <a:pt x="35740" y="64972"/>
                    <a:pt x="37015" y="46824"/>
                    <a:pt x="36459" y="43882"/>
                  </a:cubicBezTo>
                  <a:cubicBezTo>
                    <a:pt x="36459" y="43882"/>
                    <a:pt x="57877" y="17429"/>
                    <a:pt x="57125" y="2028"/>
                  </a:cubicBezTo>
                  <a:lnTo>
                    <a:pt x="57125" y="2028"/>
                  </a:lnTo>
                  <a:cubicBezTo>
                    <a:pt x="57108" y="2057"/>
                    <a:pt x="51693" y="3624"/>
                    <a:pt x="45359" y="3624"/>
                  </a:cubicBezTo>
                  <a:cubicBezTo>
                    <a:pt x="40783" y="3624"/>
                    <a:pt x="35728" y="2807"/>
                    <a:pt x="31882" y="1"/>
                  </a:cubicBez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a:off x="4452670" y="3965789"/>
              <a:ext cx="511238" cy="591838"/>
            </a:xfrm>
            <a:custGeom>
              <a:rect b="b" l="l" r="r" t="t"/>
              <a:pathLst>
                <a:path extrusionOk="0" h="19723" w="17037">
                  <a:moveTo>
                    <a:pt x="17036" y="1"/>
                  </a:moveTo>
                  <a:lnTo>
                    <a:pt x="17036" y="1"/>
                  </a:lnTo>
                  <a:cubicBezTo>
                    <a:pt x="15925" y="328"/>
                    <a:pt x="14813" y="589"/>
                    <a:pt x="13701" y="753"/>
                  </a:cubicBezTo>
                  <a:cubicBezTo>
                    <a:pt x="12982" y="834"/>
                    <a:pt x="12262" y="875"/>
                    <a:pt x="11543" y="875"/>
                  </a:cubicBezTo>
                  <a:cubicBezTo>
                    <a:pt x="10824" y="875"/>
                    <a:pt x="10104" y="834"/>
                    <a:pt x="9385" y="753"/>
                  </a:cubicBezTo>
                  <a:lnTo>
                    <a:pt x="9352" y="7848"/>
                  </a:lnTo>
                  <a:cubicBezTo>
                    <a:pt x="9352" y="7848"/>
                    <a:pt x="0" y="17069"/>
                    <a:pt x="2060" y="19227"/>
                  </a:cubicBezTo>
                  <a:cubicBezTo>
                    <a:pt x="2384" y="19571"/>
                    <a:pt x="2946" y="19722"/>
                    <a:pt x="3666" y="19722"/>
                  </a:cubicBezTo>
                  <a:cubicBezTo>
                    <a:pt x="7458" y="19722"/>
                    <a:pt x="15605" y="15519"/>
                    <a:pt x="15990" y="13211"/>
                  </a:cubicBezTo>
                  <a:cubicBezTo>
                    <a:pt x="16219" y="11739"/>
                    <a:pt x="16709" y="5690"/>
                    <a:pt x="17036" y="1"/>
                  </a:cubicBez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a:off x="3872775" y="4039368"/>
              <a:ext cx="684201" cy="859235"/>
            </a:xfrm>
            <a:custGeom>
              <a:rect b="b" l="l" r="r" t="t"/>
              <a:pathLst>
                <a:path extrusionOk="0" h="28634" w="22801">
                  <a:moveTo>
                    <a:pt x="12524" y="1"/>
                  </a:moveTo>
                  <a:cubicBezTo>
                    <a:pt x="11511" y="5265"/>
                    <a:pt x="10857" y="10595"/>
                    <a:pt x="10595" y="15958"/>
                  </a:cubicBezTo>
                  <a:cubicBezTo>
                    <a:pt x="10595" y="15958"/>
                    <a:pt x="1" y="28056"/>
                    <a:pt x="11543" y="28612"/>
                  </a:cubicBezTo>
                  <a:cubicBezTo>
                    <a:pt x="11840" y="28626"/>
                    <a:pt x="12125" y="28633"/>
                    <a:pt x="12399" y="28633"/>
                  </a:cubicBezTo>
                  <a:cubicBezTo>
                    <a:pt x="22801" y="28633"/>
                    <a:pt x="16840" y="18606"/>
                    <a:pt x="16840" y="18606"/>
                  </a:cubicBezTo>
                  <a:lnTo>
                    <a:pt x="21516" y="1799"/>
                  </a:lnTo>
                  <a:cubicBezTo>
                    <a:pt x="18475" y="1669"/>
                    <a:pt x="15336" y="1276"/>
                    <a:pt x="12524" y="1"/>
                  </a:cubicBez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a:off x="4304523" y="3356727"/>
              <a:ext cx="446452" cy="526512"/>
            </a:xfrm>
            <a:custGeom>
              <a:rect b="b" l="l" r="r" t="t"/>
              <a:pathLst>
                <a:path extrusionOk="0" h="17546" w="14878">
                  <a:moveTo>
                    <a:pt x="4898" y="0"/>
                  </a:moveTo>
                  <a:cubicBezTo>
                    <a:pt x="4617" y="0"/>
                    <a:pt x="4336" y="9"/>
                    <a:pt x="4055" y="25"/>
                  </a:cubicBezTo>
                  <a:cubicBezTo>
                    <a:pt x="2322" y="5126"/>
                    <a:pt x="0" y="14085"/>
                    <a:pt x="0" y="14085"/>
                  </a:cubicBezTo>
                  <a:cubicBezTo>
                    <a:pt x="2062" y="16293"/>
                    <a:pt x="4951" y="17545"/>
                    <a:pt x="7954" y="17545"/>
                  </a:cubicBezTo>
                  <a:cubicBezTo>
                    <a:pt x="8331" y="17545"/>
                    <a:pt x="8711" y="17526"/>
                    <a:pt x="9090" y="17486"/>
                  </a:cubicBezTo>
                  <a:lnTo>
                    <a:pt x="10104" y="13889"/>
                  </a:lnTo>
                  <a:lnTo>
                    <a:pt x="14878" y="3850"/>
                  </a:lnTo>
                  <a:cubicBezTo>
                    <a:pt x="12143" y="1389"/>
                    <a:pt x="8588" y="0"/>
                    <a:pt x="4898"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a:off x="4380052" y="3444559"/>
              <a:ext cx="288522" cy="331103"/>
            </a:xfrm>
            <a:custGeom>
              <a:rect b="b" l="l" r="r" t="t"/>
              <a:pathLst>
                <a:path extrusionOk="0" h="11034" w="9615">
                  <a:moveTo>
                    <a:pt x="5442" y="0"/>
                  </a:moveTo>
                  <a:cubicBezTo>
                    <a:pt x="3485" y="0"/>
                    <a:pt x="1504" y="1807"/>
                    <a:pt x="786" y="4422"/>
                  </a:cubicBezTo>
                  <a:cubicBezTo>
                    <a:pt x="1" y="7430"/>
                    <a:pt x="1145" y="10308"/>
                    <a:pt x="3369" y="10929"/>
                  </a:cubicBezTo>
                  <a:cubicBezTo>
                    <a:pt x="3631" y="10999"/>
                    <a:pt x="3897" y="11033"/>
                    <a:pt x="4163" y="11033"/>
                  </a:cubicBezTo>
                  <a:cubicBezTo>
                    <a:pt x="6123" y="11033"/>
                    <a:pt x="8110" y="9200"/>
                    <a:pt x="8829" y="6580"/>
                  </a:cubicBezTo>
                  <a:cubicBezTo>
                    <a:pt x="9614" y="3605"/>
                    <a:pt x="8470" y="694"/>
                    <a:pt x="6246" y="106"/>
                  </a:cubicBezTo>
                  <a:cubicBezTo>
                    <a:pt x="5981" y="35"/>
                    <a:pt x="5711" y="0"/>
                    <a:pt x="5442" y="0"/>
                  </a:cubicBez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a:off x="4423233" y="3538002"/>
              <a:ext cx="19655" cy="14734"/>
            </a:xfrm>
            <a:custGeom>
              <a:rect b="b" l="l" r="r" t="t"/>
              <a:pathLst>
                <a:path extrusionOk="0" h="491" w="655">
                  <a:moveTo>
                    <a:pt x="328" y="0"/>
                  </a:moveTo>
                  <a:cubicBezTo>
                    <a:pt x="1" y="0"/>
                    <a:pt x="1" y="491"/>
                    <a:pt x="328" y="491"/>
                  </a:cubicBezTo>
                  <a:cubicBezTo>
                    <a:pt x="654" y="491"/>
                    <a:pt x="654"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a:off x="4396736" y="3597837"/>
              <a:ext cx="19655" cy="14764"/>
            </a:xfrm>
            <a:custGeom>
              <a:rect b="b" l="l" r="r" t="t"/>
              <a:pathLst>
                <a:path extrusionOk="0" h="492" w="655">
                  <a:moveTo>
                    <a:pt x="328" y="1"/>
                  </a:moveTo>
                  <a:cubicBezTo>
                    <a:pt x="1" y="1"/>
                    <a:pt x="1" y="491"/>
                    <a:pt x="328" y="491"/>
                  </a:cubicBezTo>
                  <a:cubicBezTo>
                    <a:pt x="655" y="491"/>
                    <a:pt x="655"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a:off x="4402617" y="3676337"/>
              <a:ext cx="18695" cy="13773"/>
            </a:xfrm>
            <a:custGeom>
              <a:rect b="b" l="l" r="r" t="t"/>
              <a:pathLst>
                <a:path extrusionOk="0" h="459" w="623">
                  <a:moveTo>
                    <a:pt x="328" y="1"/>
                  </a:moveTo>
                  <a:cubicBezTo>
                    <a:pt x="1" y="1"/>
                    <a:pt x="1" y="458"/>
                    <a:pt x="328" y="458"/>
                  </a:cubicBezTo>
                  <a:cubicBezTo>
                    <a:pt x="622" y="458"/>
                    <a:pt x="622"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a:off x="4594935" y="3571341"/>
              <a:ext cx="19655" cy="14764"/>
            </a:xfrm>
            <a:custGeom>
              <a:rect b="b" l="l" r="r" t="t"/>
              <a:pathLst>
                <a:path extrusionOk="0" h="492" w="655">
                  <a:moveTo>
                    <a:pt x="328" y="1"/>
                  </a:moveTo>
                  <a:cubicBezTo>
                    <a:pt x="1" y="1"/>
                    <a:pt x="1" y="491"/>
                    <a:pt x="328" y="491"/>
                  </a:cubicBezTo>
                  <a:cubicBezTo>
                    <a:pt x="655" y="491"/>
                    <a:pt x="655"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a:off x="4585123" y="3642969"/>
              <a:ext cx="19655" cy="14764"/>
            </a:xfrm>
            <a:custGeom>
              <a:rect b="b" l="l" r="r" t="t"/>
              <a:pathLst>
                <a:path extrusionOk="0" h="492" w="655">
                  <a:moveTo>
                    <a:pt x="328" y="1"/>
                  </a:moveTo>
                  <a:cubicBezTo>
                    <a:pt x="1" y="1"/>
                    <a:pt x="1" y="491"/>
                    <a:pt x="328" y="491"/>
                  </a:cubicBezTo>
                  <a:cubicBezTo>
                    <a:pt x="655" y="491"/>
                    <a:pt x="655"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a:off x="4548814" y="3709705"/>
              <a:ext cx="18695" cy="14734"/>
            </a:xfrm>
            <a:custGeom>
              <a:rect b="b" l="l" r="r" t="t"/>
              <a:pathLst>
                <a:path extrusionOk="0" h="491" w="623">
                  <a:moveTo>
                    <a:pt x="328" y="0"/>
                  </a:moveTo>
                  <a:cubicBezTo>
                    <a:pt x="1" y="0"/>
                    <a:pt x="1" y="491"/>
                    <a:pt x="328" y="491"/>
                  </a:cubicBezTo>
                  <a:cubicBezTo>
                    <a:pt x="622" y="491"/>
                    <a:pt x="622"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a:off x="4676376" y="3458512"/>
              <a:ext cx="346407" cy="439970"/>
            </a:xfrm>
            <a:custGeom>
              <a:rect b="b" l="l" r="r" t="t"/>
              <a:pathLst>
                <a:path extrusionOk="0" h="14662" w="11544">
                  <a:moveTo>
                    <a:pt x="2682" y="1"/>
                  </a:moveTo>
                  <a:lnTo>
                    <a:pt x="1243" y="3238"/>
                  </a:lnTo>
                  <a:lnTo>
                    <a:pt x="1" y="6017"/>
                  </a:lnTo>
                  <a:cubicBezTo>
                    <a:pt x="1" y="9287"/>
                    <a:pt x="557" y="11478"/>
                    <a:pt x="1080" y="12818"/>
                  </a:cubicBezTo>
                  <a:cubicBezTo>
                    <a:pt x="1276" y="13440"/>
                    <a:pt x="1570" y="13995"/>
                    <a:pt x="1963" y="14519"/>
                  </a:cubicBezTo>
                  <a:cubicBezTo>
                    <a:pt x="2547" y="14614"/>
                    <a:pt x="3139" y="14662"/>
                    <a:pt x="3731" y="14662"/>
                  </a:cubicBezTo>
                  <a:cubicBezTo>
                    <a:pt x="4959" y="14662"/>
                    <a:pt x="6188" y="14458"/>
                    <a:pt x="7358" y="14061"/>
                  </a:cubicBezTo>
                  <a:cubicBezTo>
                    <a:pt x="8175" y="13799"/>
                    <a:pt x="8993" y="13440"/>
                    <a:pt x="9745" y="13014"/>
                  </a:cubicBezTo>
                  <a:cubicBezTo>
                    <a:pt x="9876" y="11805"/>
                    <a:pt x="9941" y="10595"/>
                    <a:pt x="9908" y="9385"/>
                  </a:cubicBezTo>
                  <a:cubicBezTo>
                    <a:pt x="9908" y="8371"/>
                    <a:pt x="9843" y="7325"/>
                    <a:pt x="9712" y="6311"/>
                  </a:cubicBezTo>
                  <a:lnTo>
                    <a:pt x="11543" y="3892"/>
                  </a:lnTo>
                  <a:cubicBezTo>
                    <a:pt x="8241" y="3663"/>
                    <a:pt x="5102" y="2289"/>
                    <a:pt x="2682" y="1"/>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a:off x="4676376" y="3548775"/>
              <a:ext cx="186467" cy="303226"/>
            </a:xfrm>
            <a:custGeom>
              <a:rect b="b" l="l" r="r" t="t"/>
              <a:pathLst>
                <a:path extrusionOk="0" h="10105" w="6214">
                  <a:moveTo>
                    <a:pt x="2355" y="1"/>
                  </a:moveTo>
                  <a:cubicBezTo>
                    <a:pt x="1963" y="1"/>
                    <a:pt x="1603" y="66"/>
                    <a:pt x="1243" y="230"/>
                  </a:cubicBezTo>
                  <a:lnTo>
                    <a:pt x="1" y="3009"/>
                  </a:lnTo>
                  <a:cubicBezTo>
                    <a:pt x="1" y="6279"/>
                    <a:pt x="557" y="8470"/>
                    <a:pt x="1080" y="9810"/>
                  </a:cubicBezTo>
                  <a:cubicBezTo>
                    <a:pt x="1472" y="10006"/>
                    <a:pt x="1930" y="10105"/>
                    <a:pt x="2355" y="10105"/>
                  </a:cubicBezTo>
                  <a:cubicBezTo>
                    <a:pt x="4513" y="10105"/>
                    <a:pt x="6213" y="7848"/>
                    <a:pt x="6213" y="5069"/>
                  </a:cubicBezTo>
                  <a:cubicBezTo>
                    <a:pt x="6213" y="2257"/>
                    <a:pt x="4480" y="1"/>
                    <a:pt x="2355" y="1"/>
                  </a:cubicBez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a:off x="4803308" y="3610560"/>
              <a:ext cx="19955" cy="14824"/>
            </a:xfrm>
            <a:custGeom>
              <a:rect b="b" l="l" r="r" t="t"/>
              <a:pathLst>
                <a:path extrusionOk="0" h="494" w="665">
                  <a:moveTo>
                    <a:pt x="319" y="0"/>
                  </a:moveTo>
                  <a:cubicBezTo>
                    <a:pt x="50" y="0"/>
                    <a:pt x="0" y="429"/>
                    <a:pt x="316" y="492"/>
                  </a:cubicBezTo>
                  <a:cubicBezTo>
                    <a:pt x="326" y="493"/>
                    <a:pt x="336" y="494"/>
                    <a:pt x="345" y="494"/>
                  </a:cubicBezTo>
                  <a:cubicBezTo>
                    <a:pt x="614" y="494"/>
                    <a:pt x="664" y="65"/>
                    <a:pt x="348" y="2"/>
                  </a:cubicBezTo>
                  <a:cubicBezTo>
                    <a:pt x="338" y="1"/>
                    <a:pt x="328"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a:off x="4828784" y="3689030"/>
              <a:ext cx="19325" cy="14824"/>
            </a:xfrm>
            <a:custGeom>
              <a:rect b="b" l="l" r="r" t="t"/>
              <a:pathLst>
                <a:path extrusionOk="0" h="494" w="644">
                  <a:moveTo>
                    <a:pt x="317" y="1"/>
                  </a:moveTo>
                  <a:cubicBezTo>
                    <a:pt x="21" y="1"/>
                    <a:pt x="0" y="430"/>
                    <a:pt x="284" y="493"/>
                  </a:cubicBezTo>
                  <a:cubicBezTo>
                    <a:pt x="611" y="493"/>
                    <a:pt x="644" y="35"/>
                    <a:pt x="350" y="3"/>
                  </a:cubicBezTo>
                  <a:cubicBezTo>
                    <a:pt x="338" y="2"/>
                    <a:pt x="327"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a:off x="4808169" y="3768520"/>
              <a:ext cx="19355" cy="14794"/>
            </a:xfrm>
            <a:custGeom>
              <a:rect b="b" l="l" r="r" t="t"/>
              <a:pathLst>
                <a:path extrusionOk="0" h="493" w="645">
                  <a:moveTo>
                    <a:pt x="317" y="1"/>
                  </a:moveTo>
                  <a:cubicBezTo>
                    <a:pt x="21" y="1"/>
                    <a:pt x="0" y="430"/>
                    <a:pt x="285" y="493"/>
                  </a:cubicBezTo>
                  <a:cubicBezTo>
                    <a:pt x="612" y="493"/>
                    <a:pt x="644" y="35"/>
                    <a:pt x="350" y="2"/>
                  </a:cubicBezTo>
                  <a:cubicBezTo>
                    <a:pt x="339" y="1"/>
                    <a:pt x="328"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a:off x="4660682" y="2924739"/>
              <a:ext cx="326782" cy="744756"/>
            </a:xfrm>
            <a:custGeom>
              <a:rect b="b" l="l" r="r" t="t"/>
              <a:pathLst>
                <a:path extrusionOk="0" fill="none" h="24819" w="10890">
                  <a:moveTo>
                    <a:pt x="1" y="24819"/>
                  </a:moveTo>
                  <a:lnTo>
                    <a:pt x="10889" y="1"/>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a:off x="4162227" y="4876337"/>
              <a:ext cx="127592" cy="89512"/>
            </a:xfrm>
            <a:custGeom>
              <a:rect b="b" l="l" r="r" t="t"/>
              <a:pathLst>
                <a:path extrusionOk="0" h="2983" w="4252">
                  <a:moveTo>
                    <a:pt x="1" y="0"/>
                  </a:moveTo>
                  <a:lnTo>
                    <a:pt x="1" y="1635"/>
                  </a:lnTo>
                  <a:cubicBezTo>
                    <a:pt x="1" y="2257"/>
                    <a:pt x="491" y="2780"/>
                    <a:pt x="1145" y="2845"/>
                  </a:cubicBezTo>
                  <a:lnTo>
                    <a:pt x="2617" y="2976"/>
                  </a:lnTo>
                  <a:cubicBezTo>
                    <a:pt x="2659" y="2980"/>
                    <a:pt x="2701" y="2983"/>
                    <a:pt x="2743" y="2983"/>
                  </a:cubicBezTo>
                  <a:cubicBezTo>
                    <a:pt x="3316" y="2983"/>
                    <a:pt x="3833" y="2574"/>
                    <a:pt x="3925" y="1995"/>
                  </a:cubicBezTo>
                  <a:lnTo>
                    <a:pt x="4252" y="458"/>
                  </a:lnTo>
                  <a:lnTo>
                    <a:pt x="1" y="0"/>
                  </a:ln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a:off x="4283908" y="4848670"/>
              <a:ext cx="112858" cy="144666"/>
            </a:xfrm>
            <a:custGeom>
              <a:rect b="b" l="l" r="r" t="t"/>
              <a:pathLst>
                <a:path extrusionOk="0" h="4821" w="3761">
                  <a:moveTo>
                    <a:pt x="1994" y="0"/>
                  </a:moveTo>
                  <a:cubicBezTo>
                    <a:pt x="1067" y="0"/>
                    <a:pt x="256" y="981"/>
                    <a:pt x="131" y="2230"/>
                  </a:cubicBezTo>
                  <a:cubicBezTo>
                    <a:pt x="0" y="3571"/>
                    <a:pt x="687" y="4715"/>
                    <a:pt x="1668" y="4814"/>
                  </a:cubicBezTo>
                  <a:cubicBezTo>
                    <a:pt x="1711" y="4818"/>
                    <a:pt x="1753" y="4820"/>
                    <a:pt x="1795" y="4820"/>
                  </a:cubicBezTo>
                  <a:cubicBezTo>
                    <a:pt x="2697" y="4820"/>
                    <a:pt x="3536" y="3839"/>
                    <a:pt x="3630" y="2590"/>
                  </a:cubicBezTo>
                  <a:cubicBezTo>
                    <a:pt x="3761" y="1249"/>
                    <a:pt x="3074" y="105"/>
                    <a:pt x="2126" y="7"/>
                  </a:cubicBezTo>
                  <a:cubicBezTo>
                    <a:pt x="2082" y="3"/>
                    <a:pt x="2038" y="0"/>
                    <a:pt x="1994"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a:off x="4050389" y="4832976"/>
              <a:ext cx="112858" cy="144546"/>
            </a:xfrm>
            <a:custGeom>
              <a:rect b="b" l="l" r="r" t="t"/>
              <a:pathLst>
                <a:path extrusionOk="0" h="4817" w="3761">
                  <a:moveTo>
                    <a:pt x="1994" y="0"/>
                  </a:moveTo>
                  <a:cubicBezTo>
                    <a:pt x="1067" y="0"/>
                    <a:pt x="256" y="981"/>
                    <a:pt x="131" y="2230"/>
                  </a:cubicBezTo>
                  <a:cubicBezTo>
                    <a:pt x="0" y="3571"/>
                    <a:pt x="687" y="4715"/>
                    <a:pt x="1668" y="4813"/>
                  </a:cubicBezTo>
                  <a:cubicBezTo>
                    <a:pt x="1698" y="4815"/>
                    <a:pt x="1728" y="4816"/>
                    <a:pt x="1757" y="4816"/>
                  </a:cubicBezTo>
                  <a:cubicBezTo>
                    <a:pt x="2671" y="4816"/>
                    <a:pt x="3503" y="3856"/>
                    <a:pt x="3630" y="2557"/>
                  </a:cubicBezTo>
                  <a:cubicBezTo>
                    <a:pt x="3760" y="1249"/>
                    <a:pt x="3074" y="105"/>
                    <a:pt x="2126" y="7"/>
                  </a:cubicBezTo>
                  <a:cubicBezTo>
                    <a:pt x="2082" y="2"/>
                    <a:pt x="2038" y="0"/>
                    <a:pt x="1994"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a:off x="3872775" y="4233666"/>
              <a:ext cx="683301" cy="664906"/>
            </a:xfrm>
            <a:custGeom>
              <a:rect b="b" l="l" r="r" t="t"/>
              <a:pathLst>
                <a:path extrusionOk="0" h="22158" w="22771">
                  <a:moveTo>
                    <a:pt x="11445" y="0"/>
                  </a:moveTo>
                  <a:cubicBezTo>
                    <a:pt x="11020" y="3205"/>
                    <a:pt x="10726" y="6376"/>
                    <a:pt x="10562" y="9450"/>
                  </a:cubicBezTo>
                  <a:cubicBezTo>
                    <a:pt x="10562" y="9450"/>
                    <a:pt x="1" y="21581"/>
                    <a:pt x="11543" y="22137"/>
                  </a:cubicBezTo>
                  <a:cubicBezTo>
                    <a:pt x="11838" y="22151"/>
                    <a:pt x="12122" y="22158"/>
                    <a:pt x="12394" y="22158"/>
                  </a:cubicBezTo>
                  <a:cubicBezTo>
                    <a:pt x="22771" y="22158"/>
                    <a:pt x="16840" y="12098"/>
                    <a:pt x="16840" y="12098"/>
                  </a:cubicBezTo>
                  <a:lnTo>
                    <a:pt x="19881" y="1275"/>
                  </a:lnTo>
                  <a:lnTo>
                    <a:pt x="19881" y="1275"/>
                  </a:lnTo>
                  <a:cubicBezTo>
                    <a:pt x="19024" y="1470"/>
                    <a:pt x="18155" y="1566"/>
                    <a:pt x="17289" y="1566"/>
                  </a:cubicBezTo>
                  <a:cubicBezTo>
                    <a:pt x="15251" y="1566"/>
                    <a:pt x="13236" y="1033"/>
                    <a:pt x="11445" y="0"/>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1"/>
            <p:cNvSpPr/>
            <p:nvPr/>
          </p:nvSpPr>
          <p:spPr>
            <a:xfrm>
              <a:off x="4058221" y="4786074"/>
              <a:ext cx="359160" cy="112528"/>
            </a:xfrm>
            <a:custGeom>
              <a:rect b="b" l="l" r="r" t="t"/>
              <a:pathLst>
                <a:path extrusionOk="0" h="3750" w="11969">
                  <a:moveTo>
                    <a:pt x="1" y="0"/>
                  </a:moveTo>
                  <a:lnTo>
                    <a:pt x="1" y="0"/>
                  </a:lnTo>
                  <a:cubicBezTo>
                    <a:pt x="33" y="1962"/>
                    <a:pt x="1407" y="3532"/>
                    <a:pt x="5396" y="3728"/>
                  </a:cubicBezTo>
                  <a:cubicBezTo>
                    <a:pt x="5696" y="3743"/>
                    <a:pt x="5983" y="3750"/>
                    <a:pt x="6259" y="3750"/>
                  </a:cubicBezTo>
                  <a:cubicBezTo>
                    <a:pt x="9659" y="3750"/>
                    <a:pt x="11303" y="2662"/>
                    <a:pt x="11968" y="1210"/>
                  </a:cubicBezTo>
                  <a:lnTo>
                    <a:pt x="11968" y="1210"/>
                  </a:lnTo>
                  <a:cubicBezTo>
                    <a:pt x="11282" y="1570"/>
                    <a:pt x="10562" y="1831"/>
                    <a:pt x="9810" y="2028"/>
                  </a:cubicBezTo>
                  <a:cubicBezTo>
                    <a:pt x="8728" y="2327"/>
                    <a:pt x="7555" y="2498"/>
                    <a:pt x="6384" y="2498"/>
                  </a:cubicBezTo>
                  <a:cubicBezTo>
                    <a:pt x="3980" y="2498"/>
                    <a:pt x="1584" y="1781"/>
                    <a:pt x="1" y="0"/>
                  </a:cubicBez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4252520" y="4138362"/>
              <a:ext cx="215874" cy="398620"/>
            </a:xfrm>
            <a:custGeom>
              <a:rect b="b" l="l" r="r" t="t"/>
              <a:pathLst>
                <a:path extrusionOk="0" h="13284" w="7194">
                  <a:moveTo>
                    <a:pt x="3418" y="1"/>
                  </a:moveTo>
                  <a:cubicBezTo>
                    <a:pt x="585" y="1"/>
                    <a:pt x="0" y="3601"/>
                    <a:pt x="0" y="3601"/>
                  </a:cubicBezTo>
                  <a:cubicBezTo>
                    <a:pt x="98" y="3699"/>
                    <a:pt x="196" y="3830"/>
                    <a:pt x="327" y="3928"/>
                  </a:cubicBezTo>
                  <a:lnTo>
                    <a:pt x="196" y="3863"/>
                  </a:lnTo>
                  <a:lnTo>
                    <a:pt x="262" y="3961"/>
                  </a:lnTo>
                  <a:cubicBezTo>
                    <a:pt x="948" y="5171"/>
                    <a:pt x="1046" y="6675"/>
                    <a:pt x="1079" y="8048"/>
                  </a:cubicBezTo>
                  <a:cubicBezTo>
                    <a:pt x="1079" y="9291"/>
                    <a:pt x="654" y="11089"/>
                    <a:pt x="491" y="12299"/>
                  </a:cubicBezTo>
                  <a:cubicBezTo>
                    <a:pt x="687" y="12943"/>
                    <a:pt x="1256" y="13283"/>
                    <a:pt x="1832" y="13283"/>
                  </a:cubicBezTo>
                  <a:cubicBezTo>
                    <a:pt x="2309" y="13283"/>
                    <a:pt x="2792" y="13049"/>
                    <a:pt x="3074" y="12561"/>
                  </a:cubicBezTo>
                  <a:cubicBezTo>
                    <a:pt x="3074" y="12070"/>
                    <a:pt x="3106" y="11580"/>
                    <a:pt x="3204" y="11122"/>
                  </a:cubicBezTo>
                  <a:cubicBezTo>
                    <a:pt x="3270" y="10566"/>
                    <a:pt x="3368" y="10043"/>
                    <a:pt x="3466" y="9683"/>
                  </a:cubicBezTo>
                  <a:cubicBezTo>
                    <a:pt x="3728" y="8506"/>
                    <a:pt x="4218" y="7362"/>
                    <a:pt x="4872" y="6348"/>
                  </a:cubicBezTo>
                  <a:cubicBezTo>
                    <a:pt x="5330" y="5661"/>
                    <a:pt x="5918" y="5073"/>
                    <a:pt x="6572" y="4582"/>
                  </a:cubicBezTo>
                  <a:lnTo>
                    <a:pt x="6572" y="4582"/>
                  </a:lnTo>
                  <a:cubicBezTo>
                    <a:pt x="6278" y="4615"/>
                    <a:pt x="6017" y="4648"/>
                    <a:pt x="5722" y="4680"/>
                  </a:cubicBezTo>
                  <a:cubicBezTo>
                    <a:pt x="6017" y="4615"/>
                    <a:pt x="6278" y="4517"/>
                    <a:pt x="6572" y="4419"/>
                  </a:cubicBezTo>
                  <a:cubicBezTo>
                    <a:pt x="6572" y="4419"/>
                    <a:pt x="7194" y="462"/>
                    <a:pt x="3924" y="37"/>
                  </a:cubicBezTo>
                  <a:cubicBezTo>
                    <a:pt x="3748" y="12"/>
                    <a:pt x="3579" y="1"/>
                    <a:pt x="3418" y="1"/>
                  </a:cubicBez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4227974" y="4348445"/>
              <a:ext cx="24576" cy="24576"/>
            </a:xfrm>
            <a:custGeom>
              <a:rect b="b" l="l" r="r" t="t"/>
              <a:pathLst>
                <a:path extrusionOk="0" fill="none" h="819" w="819">
                  <a:moveTo>
                    <a:pt x="818" y="393"/>
                  </a:moveTo>
                  <a:cubicBezTo>
                    <a:pt x="818" y="622"/>
                    <a:pt x="622" y="818"/>
                    <a:pt x="393" y="818"/>
                  </a:cubicBezTo>
                  <a:cubicBezTo>
                    <a:pt x="164" y="818"/>
                    <a:pt x="1" y="622"/>
                    <a:pt x="1" y="393"/>
                  </a:cubicBezTo>
                  <a:cubicBezTo>
                    <a:pt x="1" y="164"/>
                    <a:pt x="164" y="1"/>
                    <a:pt x="393" y="1"/>
                  </a:cubicBezTo>
                  <a:cubicBezTo>
                    <a:pt x="622" y="1"/>
                    <a:pt x="818" y="164"/>
                    <a:pt x="818"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4391845" y="4372001"/>
              <a:ext cx="24546" cy="24576"/>
            </a:xfrm>
            <a:custGeom>
              <a:rect b="b" l="l" r="r" t="t"/>
              <a:pathLst>
                <a:path extrusionOk="0" fill="none" h="819" w="818">
                  <a:moveTo>
                    <a:pt x="818" y="426"/>
                  </a:moveTo>
                  <a:cubicBezTo>
                    <a:pt x="818" y="655"/>
                    <a:pt x="654" y="818"/>
                    <a:pt x="425" y="818"/>
                  </a:cubicBezTo>
                  <a:cubicBezTo>
                    <a:pt x="196" y="818"/>
                    <a:pt x="0" y="655"/>
                    <a:pt x="0" y="426"/>
                  </a:cubicBezTo>
                  <a:cubicBezTo>
                    <a:pt x="0" y="197"/>
                    <a:pt x="196" y="1"/>
                    <a:pt x="425" y="1"/>
                  </a:cubicBezTo>
                  <a:cubicBezTo>
                    <a:pt x="654" y="1"/>
                    <a:pt x="818" y="197"/>
                    <a:pt x="818"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4224043" y="4423013"/>
              <a:ext cx="24576" cy="24576"/>
            </a:xfrm>
            <a:custGeom>
              <a:rect b="b" l="l" r="r" t="t"/>
              <a:pathLst>
                <a:path extrusionOk="0" fill="none" h="819" w="819">
                  <a:moveTo>
                    <a:pt x="818" y="426"/>
                  </a:moveTo>
                  <a:cubicBezTo>
                    <a:pt x="818" y="622"/>
                    <a:pt x="622" y="818"/>
                    <a:pt x="426" y="818"/>
                  </a:cubicBezTo>
                  <a:cubicBezTo>
                    <a:pt x="197" y="818"/>
                    <a:pt x="1" y="622"/>
                    <a:pt x="1" y="426"/>
                  </a:cubicBezTo>
                  <a:cubicBezTo>
                    <a:pt x="1" y="197"/>
                    <a:pt x="197" y="1"/>
                    <a:pt x="426" y="1"/>
                  </a:cubicBezTo>
                  <a:cubicBezTo>
                    <a:pt x="622" y="1"/>
                    <a:pt x="818" y="197"/>
                    <a:pt x="818"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4367299" y="4445579"/>
              <a:ext cx="24576" cy="24576"/>
            </a:xfrm>
            <a:custGeom>
              <a:rect b="b" l="l" r="r" t="t"/>
              <a:pathLst>
                <a:path extrusionOk="0" fill="none" h="819" w="819">
                  <a:moveTo>
                    <a:pt x="818" y="393"/>
                  </a:moveTo>
                  <a:cubicBezTo>
                    <a:pt x="818" y="622"/>
                    <a:pt x="622" y="818"/>
                    <a:pt x="426" y="818"/>
                  </a:cubicBezTo>
                  <a:cubicBezTo>
                    <a:pt x="197" y="818"/>
                    <a:pt x="1" y="622"/>
                    <a:pt x="1" y="393"/>
                  </a:cubicBezTo>
                  <a:cubicBezTo>
                    <a:pt x="1" y="164"/>
                    <a:pt x="197" y="1"/>
                    <a:pt x="426" y="1"/>
                  </a:cubicBezTo>
                  <a:cubicBezTo>
                    <a:pt x="622" y="1"/>
                    <a:pt x="818" y="164"/>
                    <a:pt x="818"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1"/>
            <p:cNvSpPr/>
            <p:nvPr/>
          </p:nvSpPr>
          <p:spPr>
            <a:xfrm>
              <a:off x="4215221" y="4498572"/>
              <a:ext cx="24546" cy="24576"/>
            </a:xfrm>
            <a:custGeom>
              <a:rect b="b" l="l" r="r" t="t"/>
              <a:pathLst>
                <a:path extrusionOk="0" fill="none" h="819" w="818">
                  <a:moveTo>
                    <a:pt x="818" y="393"/>
                  </a:moveTo>
                  <a:cubicBezTo>
                    <a:pt x="818" y="622"/>
                    <a:pt x="654" y="818"/>
                    <a:pt x="426" y="818"/>
                  </a:cubicBezTo>
                  <a:cubicBezTo>
                    <a:pt x="197" y="818"/>
                    <a:pt x="1" y="622"/>
                    <a:pt x="1" y="393"/>
                  </a:cubicBezTo>
                  <a:cubicBezTo>
                    <a:pt x="1" y="164"/>
                    <a:pt x="197" y="1"/>
                    <a:pt x="426" y="1"/>
                  </a:cubicBezTo>
                  <a:cubicBezTo>
                    <a:pt x="654" y="1"/>
                    <a:pt x="818" y="164"/>
                    <a:pt x="818"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4352595" y="4518197"/>
              <a:ext cx="24546" cy="24576"/>
            </a:xfrm>
            <a:custGeom>
              <a:rect b="b" l="l" r="r" t="t"/>
              <a:pathLst>
                <a:path extrusionOk="0" fill="none" h="819" w="818">
                  <a:moveTo>
                    <a:pt x="818" y="426"/>
                  </a:moveTo>
                  <a:cubicBezTo>
                    <a:pt x="818" y="655"/>
                    <a:pt x="622" y="818"/>
                    <a:pt x="393" y="818"/>
                  </a:cubicBezTo>
                  <a:cubicBezTo>
                    <a:pt x="196" y="818"/>
                    <a:pt x="0" y="655"/>
                    <a:pt x="0" y="426"/>
                  </a:cubicBezTo>
                  <a:cubicBezTo>
                    <a:pt x="0" y="197"/>
                    <a:pt x="196" y="1"/>
                    <a:pt x="393" y="1"/>
                  </a:cubicBezTo>
                  <a:cubicBezTo>
                    <a:pt x="622" y="1"/>
                    <a:pt x="818" y="197"/>
                    <a:pt x="818"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4192655" y="4573141"/>
              <a:ext cx="23586" cy="23586"/>
            </a:xfrm>
            <a:custGeom>
              <a:rect b="b" l="l" r="r" t="t"/>
              <a:pathLst>
                <a:path extrusionOk="0" fill="none" h="786" w="786">
                  <a:moveTo>
                    <a:pt x="785" y="393"/>
                  </a:moveTo>
                  <a:cubicBezTo>
                    <a:pt x="785" y="622"/>
                    <a:pt x="622" y="785"/>
                    <a:pt x="393" y="785"/>
                  </a:cubicBezTo>
                  <a:cubicBezTo>
                    <a:pt x="164" y="785"/>
                    <a:pt x="0" y="622"/>
                    <a:pt x="0" y="393"/>
                  </a:cubicBezTo>
                  <a:cubicBezTo>
                    <a:pt x="0" y="164"/>
                    <a:pt x="164" y="1"/>
                    <a:pt x="393" y="1"/>
                  </a:cubicBezTo>
                  <a:cubicBezTo>
                    <a:pt x="622" y="1"/>
                    <a:pt x="785" y="164"/>
                    <a:pt x="785"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1"/>
            <p:cNvSpPr/>
            <p:nvPr/>
          </p:nvSpPr>
          <p:spPr>
            <a:xfrm>
              <a:off x="4329039" y="4592766"/>
              <a:ext cx="24546" cy="24576"/>
            </a:xfrm>
            <a:custGeom>
              <a:rect b="b" l="l" r="r" t="t"/>
              <a:pathLst>
                <a:path extrusionOk="0" fill="none" h="819" w="818">
                  <a:moveTo>
                    <a:pt x="818" y="426"/>
                  </a:moveTo>
                  <a:cubicBezTo>
                    <a:pt x="818" y="622"/>
                    <a:pt x="654" y="818"/>
                    <a:pt x="426" y="818"/>
                  </a:cubicBezTo>
                  <a:cubicBezTo>
                    <a:pt x="197" y="818"/>
                    <a:pt x="1" y="622"/>
                    <a:pt x="1" y="426"/>
                  </a:cubicBezTo>
                  <a:cubicBezTo>
                    <a:pt x="1" y="197"/>
                    <a:pt x="197" y="1"/>
                    <a:pt x="426" y="1"/>
                  </a:cubicBezTo>
                  <a:cubicBezTo>
                    <a:pt x="654" y="1"/>
                    <a:pt x="818" y="197"/>
                    <a:pt x="818"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a:off x="4182842" y="4649690"/>
              <a:ext cx="23586" cy="24546"/>
            </a:xfrm>
            <a:custGeom>
              <a:rect b="b" l="l" r="r" t="t"/>
              <a:pathLst>
                <a:path extrusionOk="0" fill="none" h="818" w="786">
                  <a:moveTo>
                    <a:pt x="785" y="393"/>
                  </a:moveTo>
                  <a:cubicBezTo>
                    <a:pt x="785" y="621"/>
                    <a:pt x="622" y="818"/>
                    <a:pt x="393" y="818"/>
                  </a:cubicBezTo>
                  <a:cubicBezTo>
                    <a:pt x="164" y="818"/>
                    <a:pt x="0" y="621"/>
                    <a:pt x="0" y="393"/>
                  </a:cubicBezTo>
                  <a:cubicBezTo>
                    <a:pt x="0" y="164"/>
                    <a:pt x="164" y="0"/>
                    <a:pt x="393" y="0"/>
                  </a:cubicBezTo>
                  <a:cubicBezTo>
                    <a:pt x="622" y="0"/>
                    <a:pt x="785" y="164"/>
                    <a:pt x="785"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1"/>
            <p:cNvSpPr/>
            <p:nvPr/>
          </p:nvSpPr>
          <p:spPr>
            <a:xfrm>
              <a:off x="4319227" y="4669315"/>
              <a:ext cx="24546" cy="24546"/>
            </a:xfrm>
            <a:custGeom>
              <a:rect b="b" l="l" r="r" t="t"/>
              <a:pathLst>
                <a:path extrusionOk="0" fill="none" h="818" w="818">
                  <a:moveTo>
                    <a:pt x="818" y="425"/>
                  </a:moveTo>
                  <a:cubicBezTo>
                    <a:pt x="818" y="654"/>
                    <a:pt x="622" y="818"/>
                    <a:pt x="426" y="818"/>
                  </a:cubicBezTo>
                  <a:cubicBezTo>
                    <a:pt x="197" y="818"/>
                    <a:pt x="1" y="654"/>
                    <a:pt x="1" y="425"/>
                  </a:cubicBezTo>
                  <a:cubicBezTo>
                    <a:pt x="1" y="196"/>
                    <a:pt x="197" y="0"/>
                    <a:pt x="426" y="0"/>
                  </a:cubicBezTo>
                  <a:cubicBezTo>
                    <a:pt x="622" y="0"/>
                    <a:pt x="818" y="196"/>
                    <a:pt x="818" y="425"/>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1"/>
            <p:cNvSpPr/>
            <p:nvPr/>
          </p:nvSpPr>
          <p:spPr>
            <a:xfrm>
              <a:off x="4239737" y="4360238"/>
              <a:ext cx="164891" cy="24546"/>
            </a:xfrm>
            <a:custGeom>
              <a:rect b="b" l="l" r="r" t="t"/>
              <a:pathLst>
                <a:path extrusionOk="0" fill="none" h="818" w="5495">
                  <a:moveTo>
                    <a:pt x="1" y="0"/>
                  </a:moveTo>
                  <a:lnTo>
                    <a:pt x="5494" y="818"/>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1"/>
            <p:cNvSpPr/>
            <p:nvPr/>
          </p:nvSpPr>
          <p:spPr>
            <a:xfrm>
              <a:off x="4236796" y="4384754"/>
              <a:ext cx="167832" cy="51043"/>
            </a:xfrm>
            <a:custGeom>
              <a:rect b="b" l="l" r="r" t="t"/>
              <a:pathLst>
                <a:path extrusionOk="0" fill="none" h="1701" w="5593">
                  <a:moveTo>
                    <a:pt x="1" y="1701"/>
                  </a:moveTo>
                  <a:lnTo>
                    <a:pt x="5592"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1"/>
            <p:cNvSpPr/>
            <p:nvPr/>
          </p:nvSpPr>
          <p:spPr>
            <a:xfrm>
              <a:off x="4239737" y="4360238"/>
              <a:ext cx="140345" cy="97164"/>
            </a:xfrm>
            <a:custGeom>
              <a:rect b="b" l="l" r="r" t="t"/>
              <a:pathLst>
                <a:path extrusionOk="0" fill="none" h="3238" w="4677">
                  <a:moveTo>
                    <a:pt x="1" y="0"/>
                  </a:moveTo>
                  <a:lnTo>
                    <a:pt x="4677" y="3237"/>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1"/>
            <p:cNvSpPr/>
            <p:nvPr/>
          </p:nvSpPr>
          <p:spPr>
            <a:xfrm>
              <a:off x="4227974" y="4457372"/>
              <a:ext cx="152108" cy="53023"/>
            </a:xfrm>
            <a:custGeom>
              <a:rect b="b" l="l" r="r" t="t"/>
              <a:pathLst>
                <a:path extrusionOk="0" fill="none" h="1767" w="5069">
                  <a:moveTo>
                    <a:pt x="1" y="1766"/>
                  </a:moveTo>
                  <a:lnTo>
                    <a:pt x="5069" y="0"/>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1"/>
            <p:cNvSpPr/>
            <p:nvPr/>
          </p:nvSpPr>
          <p:spPr>
            <a:xfrm>
              <a:off x="4236796" y="4435767"/>
              <a:ext cx="127592" cy="95214"/>
            </a:xfrm>
            <a:custGeom>
              <a:rect b="b" l="l" r="r" t="t"/>
              <a:pathLst>
                <a:path extrusionOk="0" fill="none" h="3173" w="4252">
                  <a:moveTo>
                    <a:pt x="4252" y="3173"/>
                  </a:moveTo>
                  <a:lnTo>
                    <a:pt x="1"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1"/>
            <p:cNvSpPr/>
            <p:nvPr/>
          </p:nvSpPr>
          <p:spPr>
            <a:xfrm>
              <a:off x="4204418" y="4530950"/>
              <a:ext cx="159970" cy="54014"/>
            </a:xfrm>
            <a:custGeom>
              <a:rect b="b" l="l" r="r" t="t"/>
              <a:pathLst>
                <a:path extrusionOk="0" fill="none" h="1800" w="5331">
                  <a:moveTo>
                    <a:pt x="1" y="1799"/>
                  </a:moveTo>
                  <a:lnTo>
                    <a:pt x="5331"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1"/>
            <p:cNvSpPr/>
            <p:nvPr/>
          </p:nvSpPr>
          <p:spPr>
            <a:xfrm>
              <a:off x="4227974" y="4510365"/>
              <a:ext cx="113848" cy="95184"/>
            </a:xfrm>
            <a:custGeom>
              <a:rect b="b" l="l" r="r" t="t"/>
              <a:pathLst>
                <a:path extrusionOk="0" fill="none" h="3172" w="3794">
                  <a:moveTo>
                    <a:pt x="3794" y="3172"/>
                  </a:moveTo>
                  <a:lnTo>
                    <a:pt x="1" y="0"/>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1"/>
            <p:cNvSpPr/>
            <p:nvPr/>
          </p:nvSpPr>
          <p:spPr>
            <a:xfrm>
              <a:off x="4194605" y="4605519"/>
              <a:ext cx="147217" cy="55964"/>
            </a:xfrm>
            <a:custGeom>
              <a:rect b="b" l="l" r="r" t="t"/>
              <a:pathLst>
                <a:path extrusionOk="0" fill="none" h="1865" w="4906">
                  <a:moveTo>
                    <a:pt x="1" y="1865"/>
                  </a:moveTo>
                  <a:lnTo>
                    <a:pt x="4906"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1"/>
            <p:cNvSpPr/>
            <p:nvPr/>
          </p:nvSpPr>
          <p:spPr>
            <a:xfrm>
              <a:off x="4204418" y="4584934"/>
              <a:ext cx="127592" cy="97164"/>
            </a:xfrm>
            <a:custGeom>
              <a:rect b="b" l="l" r="r" t="t"/>
              <a:pathLst>
                <a:path extrusionOk="0" fill="none" h="3238" w="4252">
                  <a:moveTo>
                    <a:pt x="4252" y="3237"/>
                  </a:moveTo>
                  <a:lnTo>
                    <a:pt x="1" y="0"/>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1"/>
            <p:cNvSpPr/>
            <p:nvPr/>
          </p:nvSpPr>
          <p:spPr>
            <a:xfrm>
              <a:off x="4194605" y="4661453"/>
              <a:ext cx="137404" cy="20645"/>
            </a:xfrm>
            <a:custGeom>
              <a:rect b="b" l="l" r="r" t="t"/>
              <a:pathLst>
                <a:path extrusionOk="0" fill="none" h="688" w="4579">
                  <a:moveTo>
                    <a:pt x="1" y="1"/>
                  </a:moveTo>
                  <a:lnTo>
                    <a:pt x="4579" y="687"/>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1"/>
            <p:cNvSpPr/>
            <p:nvPr/>
          </p:nvSpPr>
          <p:spPr>
            <a:xfrm>
              <a:off x="4492910" y="4536832"/>
              <a:ext cx="115799" cy="119340"/>
            </a:xfrm>
            <a:custGeom>
              <a:rect b="b" l="l" r="r" t="t"/>
              <a:pathLst>
                <a:path extrusionOk="0" h="3977" w="3859">
                  <a:moveTo>
                    <a:pt x="916" y="1"/>
                  </a:moveTo>
                  <a:lnTo>
                    <a:pt x="131" y="2519"/>
                  </a:lnTo>
                  <a:cubicBezTo>
                    <a:pt x="0" y="2911"/>
                    <a:pt x="229" y="3303"/>
                    <a:pt x="654" y="3402"/>
                  </a:cubicBezTo>
                  <a:lnTo>
                    <a:pt x="2779" y="3957"/>
                  </a:lnTo>
                  <a:cubicBezTo>
                    <a:pt x="2835" y="3970"/>
                    <a:pt x="2890" y="3976"/>
                    <a:pt x="2944" y="3976"/>
                  </a:cubicBezTo>
                  <a:cubicBezTo>
                    <a:pt x="3308" y="3976"/>
                    <a:pt x="3634" y="3702"/>
                    <a:pt x="3662" y="3303"/>
                  </a:cubicBezTo>
                  <a:lnTo>
                    <a:pt x="3859" y="851"/>
                  </a:lnTo>
                  <a:lnTo>
                    <a:pt x="916" y="1"/>
                  </a:ln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1"/>
            <p:cNvSpPr/>
            <p:nvPr/>
          </p:nvSpPr>
          <p:spPr>
            <a:xfrm>
              <a:off x="4640067" y="4524079"/>
              <a:ext cx="141335" cy="146227"/>
            </a:xfrm>
            <a:custGeom>
              <a:rect b="b" l="l" r="r" t="t"/>
              <a:pathLst>
                <a:path extrusionOk="0" h="4873" w="4710">
                  <a:moveTo>
                    <a:pt x="2355" y="1"/>
                  </a:moveTo>
                  <a:cubicBezTo>
                    <a:pt x="1080" y="1"/>
                    <a:pt x="1" y="1080"/>
                    <a:pt x="1" y="2420"/>
                  </a:cubicBezTo>
                  <a:cubicBezTo>
                    <a:pt x="1" y="3794"/>
                    <a:pt x="1080" y="4873"/>
                    <a:pt x="2355" y="4873"/>
                  </a:cubicBezTo>
                  <a:cubicBezTo>
                    <a:pt x="3663" y="4873"/>
                    <a:pt x="4709" y="3794"/>
                    <a:pt x="4709" y="2420"/>
                  </a:cubicBezTo>
                  <a:cubicBezTo>
                    <a:pt x="4709" y="1080"/>
                    <a:pt x="3663"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1"/>
            <p:cNvSpPr/>
            <p:nvPr/>
          </p:nvSpPr>
          <p:spPr>
            <a:xfrm>
              <a:off x="4715626" y="4538812"/>
              <a:ext cx="65776" cy="116789"/>
            </a:xfrm>
            <a:custGeom>
              <a:rect b="b" l="l" r="r" t="t"/>
              <a:pathLst>
                <a:path extrusionOk="0" h="3892" w="2192">
                  <a:moveTo>
                    <a:pt x="1080" y="0"/>
                  </a:moveTo>
                  <a:cubicBezTo>
                    <a:pt x="491" y="0"/>
                    <a:pt x="1" y="883"/>
                    <a:pt x="1" y="1929"/>
                  </a:cubicBezTo>
                  <a:cubicBezTo>
                    <a:pt x="1" y="3009"/>
                    <a:pt x="491" y="3891"/>
                    <a:pt x="1080" y="3891"/>
                  </a:cubicBezTo>
                  <a:cubicBezTo>
                    <a:pt x="1701" y="3891"/>
                    <a:pt x="2191" y="3009"/>
                    <a:pt x="2191" y="1929"/>
                  </a:cubicBezTo>
                  <a:cubicBezTo>
                    <a:pt x="2191" y="883"/>
                    <a:pt x="1701" y="0"/>
                    <a:pt x="1080" y="0"/>
                  </a:cubicBez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1"/>
            <p:cNvSpPr/>
            <p:nvPr/>
          </p:nvSpPr>
          <p:spPr>
            <a:xfrm>
              <a:off x="4740172" y="4578062"/>
              <a:ext cx="23556" cy="37299"/>
            </a:xfrm>
            <a:custGeom>
              <a:rect b="b" l="l" r="r" t="t"/>
              <a:pathLst>
                <a:path extrusionOk="0" h="1243" w="785">
                  <a:moveTo>
                    <a:pt x="392" y="0"/>
                  </a:moveTo>
                  <a:cubicBezTo>
                    <a:pt x="196" y="0"/>
                    <a:pt x="0" y="262"/>
                    <a:pt x="0" y="621"/>
                  </a:cubicBezTo>
                  <a:cubicBezTo>
                    <a:pt x="0" y="948"/>
                    <a:pt x="196" y="1243"/>
                    <a:pt x="392" y="1243"/>
                  </a:cubicBezTo>
                  <a:cubicBezTo>
                    <a:pt x="621" y="1243"/>
                    <a:pt x="785" y="948"/>
                    <a:pt x="785" y="621"/>
                  </a:cubicBezTo>
                  <a:cubicBezTo>
                    <a:pt x="785" y="262"/>
                    <a:pt x="621" y="0"/>
                    <a:pt x="392" y="0"/>
                  </a:cubicBezTo>
                  <a:close/>
                </a:path>
              </a:pathLst>
            </a:custGeom>
            <a:solidFill>
              <a:schemeClr val="accent3"/>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1"/>
            <p:cNvSpPr/>
            <p:nvPr/>
          </p:nvSpPr>
          <p:spPr>
            <a:xfrm>
              <a:off x="4814740" y="4445579"/>
              <a:ext cx="141305" cy="146227"/>
            </a:xfrm>
            <a:custGeom>
              <a:rect b="b" l="l" r="r" t="t"/>
              <a:pathLst>
                <a:path extrusionOk="0" h="4873" w="4709">
                  <a:moveTo>
                    <a:pt x="2354" y="1"/>
                  </a:moveTo>
                  <a:cubicBezTo>
                    <a:pt x="1046" y="1"/>
                    <a:pt x="0" y="1080"/>
                    <a:pt x="0" y="2453"/>
                  </a:cubicBezTo>
                  <a:cubicBezTo>
                    <a:pt x="0" y="3794"/>
                    <a:pt x="1046" y="4873"/>
                    <a:pt x="2354" y="4873"/>
                  </a:cubicBezTo>
                  <a:cubicBezTo>
                    <a:pt x="3630" y="4873"/>
                    <a:pt x="4709" y="3794"/>
                    <a:pt x="4709" y="2453"/>
                  </a:cubicBezTo>
                  <a:cubicBezTo>
                    <a:pt x="4709" y="1080"/>
                    <a:pt x="3630" y="1"/>
                    <a:pt x="2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1"/>
            <p:cNvSpPr/>
            <p:nvPr/>
          </p:nvSpPr>
          <p:spPr>
            <a:xfrm>
              <a:off x="4889309" y="4460313"/>
              <a:ext cx="66737" cy="116789"/>
            </a:xfrm>
            <a:custGeom>
              <a:rect b="b" l="l" r="r" t="t"/>
              <a:pathLst>
                <a:path extrusionOk="0" h="3892" w="2224">
                  <a:moveTo>
                    <a:pt x="1112" y="0"/>
                  </a:moveTo>
                  <a:cubicBezTo>
                    <a:pt x="491" y="0"/>
                    <a:pt x="0" y="883"/>
                    <a:pt x="0" y="1962"/>
                  </a:cubicBezTo>
                  <a:cubicBezTo>
                    <a:pt x="0" y="3009"/>
                    <a:pt x="491" y="3892"/>
                    <a:pt x="1112" y="3892"/>
                  </a:cubicBezTo>
                  <a:cubicBezTo>
                    <a:pt x="1701" y="3892"/>
                    <a:pt x="2224" y="3009"/>
                    <a:pt x="2224" y="1962"/>
                  </a:cubicBezTo>
                  <a:cubicBezTo>
                    <a:pt x="2224" y="883"/>
                    <a:pt x="1701" y="0"/>
                    <a:pt x="1112" y="0"/>
                  </a:cubicBez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1"/>
            <p:cNvSpPr/>
            <p:nvPr/>
          </p:nvSpPr>
          <p:spPr>
            <a:xfrm>
              <a:off x="4914815" y="4499563"/>
              <a:ext cx="23586" cy="37299"/>
            </a:xfrm>
            <a:custGeom>
              <a:rect b="b" l="l" r="r" t="t"/>
              <a:pathLst>
                <a:path extrusionOk="0" h="1243" w="786">
                  <a:moveTo>
                    <a:pt x="393" y="0"/>
                  </a:moveTo>
                  <a:cubicBezTo>
                    <a:pt x="164" y="0"/>
                    <a:pt x="0" y="262"/>
                    <a:pt x="0" y="622"/>
                  </a:cubicBezTo>
                  <a:cubicBezTo>
                    <a:pt x="0" y="949"/>
                    <a:pt x="164" y="1243"/>
                    <a:pt x="393" y="1243"/>
                  </a:cubicBezTo>
                  <a:cubicBezTo>
                    <a:pt x="589" y="1243"/>
                    <a:pt x="785" y="949"/>
                    <a:pt x="785" y="622"/>
                  </a:cubicBezTo>
                  <a:cubicBezTo>
                    <a:pt x="785" y="262"/>
                    <a:pt x="589" y="0"/>
                    <a:pt x="393" y="0"/>
                  </a:cubicBezTo>
                  <a:close/>
                </a:path>
              </a:pathLst>
            </a:custGeom>
            <a:solidFill>
              <a:schemeClr val="accent3"/>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1"/>
            <p:cNvSpPr/>
            <p:nvPr/>
          </p:nvSpPr>
          <p:spPr>
            <a:xfrm>
              <a:off x="4452670" y="4050170"/>
              <a:ext cx="504366" cy="512348"/>
            </a:xfrm>
            <a:custGeom>
              <a:rect b="b" l="l" r="r" t="t"/>
              <a:pathLst>
                <a:path extrusionOk="0" h="17074" w="16808">
                  <a:moveTo>
                    <a:pt x="9385" y="1"/>
                  </a:moveTo>
                  <a:lnTo>
                    <a:pt x="9352" y="5003"/>
                  </a:lnTo>
                  <a:cubicBezTo>
                    <a:pt x="9352" y="5003"/>
                    <a:pt x="0" y="14257"/>
                    <a:pt x="2028" y="16415"/>
                  </a:cubicBezTo>
                  <a:cubicBezTo>
                    <a:pt x="2468" y="16876"/>
                    <a:pt x="3323" y="17073"/>
                    <a:pt x="4402" y="17073"/>
                  </a:cubicBezTo>
                  <a:cubicBezTo>
                    <a:pt x="8375" y="17073"/>
                    <a:pt x="15385" y="14406"/>
                    <a:pt x="15925" y="12426"/>
                  </a:cubicBezTo>
                  <a:cubicBezTo>
                    <a:pt x="16252" y="11281"/>
                    <a:pt x="16513" y="5102"/>
                    <a:pt x="16807" y="622"/>
                  </a:cubicBezTo>
                  <a:lnTo>
                    <a:pt x="16807" y="622"/>
                  </a:lnTo>
                  <a:cubicBezTo>
                    <a:pt x="15827" y="940"/>
                    <a:pt x="14782" y="1107"/>
                    <a:pt x="13743" y="1107"/>
                  </a:cubicBezTo>
                  <a:cubicBezTo>
                    <a:pt x="13500" y="1107"/>
                    <a:pt x="13256" y="1098"/>
                    <a:pt x="13014" y="1080"/>
                  </a:cubicBezTo>
                  <a:cubicBezTo>
                    <a:pt x="11739" y="1014"/>
                    <a:pt x="10464" y="655"/>
                    <a:pt x="9385" y="1"/>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1"/>
            <p:cNvSpPr/>
            <p:nvPr/>
          </p:nvSpPr>
          <p:spPr>
            <a:xfrm>
              <a:off x="4503683" y="4395557"/>
              <a:ext cx="431778" cy="167352"/>
            </a:xfrm>
            <a:custGeom>
              <a:rect b="b" l="l" r="r" t="t"/>
              <a:pathLst>
                <a:path extrusionOk="0" h="5577" w="14389">
                  <a:moveTo>
                    <a:pt x="14388" y="0"/>
                  </a:moveTo>
                  <a:lnTo>
                    <a:pt x="14388" y="0"/>
                  </a:lnTo>
                  <a:cubicBezTo>
                    <a:pt x="13865" y="425"/>
                    <a:pt x="13309" y="851"/>
                    <a:pt x="12753" y="1243"/>
                  </a:cubicBezTo>
                  <a:cubicBezTo>
                    <a:pt x="10693" y="2682"/>
                    <a:pt x="8437" y="3728"/>
                    <a:pt x="6050" y="4382"/>
                  </a:cubicBezTo>
                  <a:cubicBezTo>
                    <a:pt x="5161" y="4629"/>
                    <a:pt x="4254" y="4745"/>
                    <a:pt x="3356" y="4745"/>
                  </a:cubicBezTo>
                  <a:cubicBezTo>
                    <a:pt x="3065" y="4745"/>
                    <a:pt x="2774" y="4733"/>
                    <a:pt x="2486" y="4709"/>
                  </a:cubicBezTo>
                  <a:cubicBezTo>
                    <a:pt x="1603" y="4644"/>
                    <a:pt x="786" y="4349"/>
                    <a:pt x="66" y="3891"/>
                  </a:cubicBezTo>
                  <a:lnTo>
                    <a:pt x="66" y="3891"/>
                  </a:lnTo>
                  <a:cubicBezTo>
                    <a:pt x="1" y="4251"/>
                    <a:pt x="99" y="4644"/>
                    <a:pt x="328" y="4905"/>
                  </a:cubicBezTo>
                  <a:cubicBezTo>
                    <a:pt x="770" y="5376"/>
                    <a:pt x="1633" y="5576"/>
                    <a:pt x="2721" y="5576"/>
                  </a:cubicBezTo>
                  <a:cubicBezTo>
                    <a:pt x="6697" y="5576"/>
                    <a:pt x="13685" y="2900"/>
                    <a:pt x="14225" y="949"/>
                  </a:cubicBezTo>
                  <a:cubicBezTo>
                    <a:pt x="14323" y="622"/>
                    <a:pt x="14355" y="327"/>
                    <a:pt x="14388" y="0"/>
                  </a:cubicBez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1"/>
            <p:cNvSpPr/>
            <p:nvPr/>
          </p:nvSpPr>
          <p:spPr>
            <a:xfrm>
              <a:off x="4761747" y="4323929"/>
              <a:ext cx="23586" cy="24546"/>
            </a:xfrm>
            <a:custGeom>
              <a:rect b="b" l="l" r="r" t="t"/>
              <a:pathLst>
                <a:path extrusionOk="0" fill="none" h="818" w="786">
                  <a:moveTo>
                    <a:pt x="785" y="393"/>
                  </a:moveTo>
                  <a:cubicBezTo>
                    <a:pt x="785" y="622"/>
                    <a:pt x="622" y="818"/>
                    <a:pt x="393" y="818"/>
                  </a:cubicBezTo>
                  <a:cubicBezTo>
                    <a:pt x="164" y="818"/>
                    <a:pt x="0" y="622"/>
                    <a:pt x="0" y="393"/>
                  </a:cubicBezTo>
                  <a:cubicBezTo>
                    <a:pt x="0" y="197"/>
                    <a:pt x="164" y="0"/>
                    <a:pt x="393" y="0"/>
                  </a:cubicBezTo>
                  <a:cubicBezTo>
                    <a:pt x="622" y="0"/>
                    <a:pt x="785" y="197"/>
                    <a:pt x="785" y="393"/>
                  </a:cubicBezTo>
                  <a:close/>
                </a:path>
              </a:pathLst>
            </a:custGeom>
            <a:noFill/>
            <a:ln cap="flat" cmpd="sng" w="7350">
              <a:solidFill>
                <a:srgbClr val="000000"/>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1"/>
            <p:cNvSpPr/>
            <p:nvPr/>
          </p:nvSpPr>
          <p:spPr>
            <a:xfrm>
              <a:off x="4667554" y="4050170"/>
              <a:ext cx="158980" cy="246302"/>
            </a:xfrm>
            <a:custGeom>
              <a:rect b="b" l="l" r="r" t="t"/>
              <a:pathLst>
                <a:path extrusionOk="0" h="8208" w="5298">
                  <a:moveTo>
                    <a:pt x="2224" y="1"/>
                  </a:moveTo>
                  <a:lnTo>
                    <a:pt x="2191" y="5003"/>
                  </a:lnTo>
                  <a:cubicBezTo>
                    <a:pt x="2191" y="5003"/>
                    <a:pt x="1243" y="5952"/>
                    <a:pt x="0" y="7292"/>
                  </a:cubicBezTo>
                  <a:cubicBezTo>
                    <a:pt x="393" y="7848"/>
                    <a:pt x="1014" y="8208"/>
                    <a:pt x="1701" y="8208"/>
                  </a:cubicBezTo>
                  <a:cubicBezTo>
                    <a:pt x="3401" y="8142"/>
                    <a:pt x="4480" y="6246"/>
                    <a:pt x="4872" y="4807"/>
                  </a:cubicBezTo>
                  <a:cubicBezTo>
                    <a:pt x="5069" y="3924"/>
                    <a:pt x="5199" y="3009"/>
                    <a:pt x="5232" y="2126"/>
                  </a:cubicBezTo>
                  <a:cubicBezTo>
                    <a:pt x="5265" y="1766"/>
                    <a:pt x="5298" y="1407"/>
                    <a:pt x="5298" y="1047"/>
                  </a:cubicBezTo>
                  <a:cubicBezTo>
                    <a:pt x="4218" y="916"/>
                    <a:pt x="3172" y="556"/>
                    <a:pt x="2224" y="1"/>
                  </a:cubicBez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1"/>
            <p:cNvSpPr/>
            <p:nvPr/>
          </p:nvSpPr>
          <p:spPr>
            <a:xfrm>
              <a:off x="4734260" y="4004559"/>
              <a:ext cx="103076" cy="77029"/>
            </a:xfrm>
            <a:custGeom>
              <a:rect b="b" l="l" r="r" t="t"/>
              <a:pathLst>
                <a:path extrusionOk="0" h="2567" w="3435">
                  <a:moveTo>
                    <a:pt x="1465" y="1"/>
                  </a:moveTo>
                  <a:cubicBezTo>
                    <a:pt x="1" y="1"/>
                    <a:pt x="1" y="1521"/>
                    <a:pt x="1" y="1521"/>
                  </a:cubicBezTo>
                  <a:lnTo>
                    <a:pt x="3075" y="2567"/>
                  </a:lnTo>
                  <a:cubicBezTo>
                    <a:pt x="3075" y="2567"/>
                    <a:pt x="3434" y="213"/>
                    <a:pt x="1734" y="16"/>
                  </a:cubicBezTo>
                  <a:cubicBezTo>
                    <a:pt x="1639" y="6"/>
                    <a:pt x="1550" y="1"/>
                    <a:pt x="1465" y="1"/>
                  </a:cubicBez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1"/>
            <p:cNvSpPr/>
            <p:nvPr/>
          </p:nvSpPr>
          <p:spPr>
            <a:xfrm>
              <a:off x="4722497" y="4200298"/>
              <a:ext cx="103046" cy="28477"/>
            </a:xfrm>
            <a:custGeom>
              <a:rect b="b" l="l" r="r" t="t"/>
              <a:pathLst>
                <a:path extrusionOk="0" fill="none" h="949" w="3434">
                  <a:moveTo>
                    <a:pt x="1" y="0"/>
                  </a:moveTo>
                  <a:lnTo>
                    <a:pt x="3434" y="949"/>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1"/>
            <p:cNvSpPr/>
            <p:nvPr/>
          </p:nvSpPr>
          <p:spPr>
            <a:xfrm>
              <a:off x="4688169" y="4228745"/>
              <a:ext cx="137374" cy="6902"/>
            </a:xfrm>
            <a:custGeom>
              <a:rect b="b" l="l" r="r" t="t"/>
              <a:pathLst>
                <a:path extrusionOk="0" fill="none" h="230" w="4578">
                  <a:moveTo>
                    <a:pt x="0" y="230"/>
                  </a:moveTo>
                  <a:lnTo>
                    <a:pt x="4578"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1"/>
            <p:cNvSpPr/>
            <p:nvPr/>
          </p:nvSpPr>
          <p:spPr>
            <a:xfrm>
              <a:off x="4717606" y="4205189"/>
              <a:ext cx="84411" cy="79520"/>
            </a:xfrm>
            <a:custGeom>
              <a:rect b="b" l="l" r="r" t="t"/>
              <a:pathLst>
                <a:path extrusionOk="0" fill="none" h="2650" w="2813">
                  <a:moveTo>
                    <a:pt x="0" y="1"/>
                  </a:moveTo>
                  <a:lnTo>
                    <a:pt x="2812" y="2649"/>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1"/>
            <p:cNvSpPr/>
            <p:nvPr/>
          </p:nvSpPr>
          <p:spPr>
            <a:xfrm>
              <a:off x="4646938" y="4279758"/>
              <a:ext cx="156039" cy="7892"/>
            </a:xfrm>
            <a:custGeom>
              <a:rect b="b" l="l" r="r" t="t"/>
              <a:pathLst>
                <a:path extrusionOk="0" fill="none" h="263" w="5200">
                  <a:moveTo>
                    <a:pt x="1" y="1"/>
                  </a:moveTo>
                  <a:lnTo>
                    <a:pt x="5200" y="263"/>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1"/>
            <p:cNvSpPr/>
            <p:nvPr/>
          </p:nvSpPr>
          <p:spPr>
            <a:xfrm>
              <a:off x="4686188" y="4236607"/>
              <a:ext cx="73638" cy="99115"/>
            </a:xfrm>
            <a:custGeom>
              <a:rect b="b" l="l" r="r" t="t"/>
              <a:pathLst>
                <a:path extrusionOk="0" fill="none" h="3303" w="2454">
                  <a:moveTo>
                    <a:pt x="1" y="0"/>
                  </a:moveTo>
                  <a:lnTo>
                    <a:pt x="2453" y="3303"/>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1"/>
            <p:cNvSpPr/>
            <p:nvPr/>
          </p:nvSpPr>
          <p:spPr>
            <a:xfrm>
              <a:off x="4615551" y="4323929"/>
              <a:ext cx="146227" cy="11793"/>
            </a:xfrm>
            <a:custGeom>
              <a:rect b="b" l="l" r="r" t="t"/>
              <a:pathLst>
                <a:path extrusionOk="0" fill="none" h="393" w="4873">
                  <a:moveTo>
                    <a:pt x="0" y="0"/>
                  </a:moveTo>
                  <a:lnTo>
                    <a:pt x="4872" y="393"/>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1"/>
            <p:cNvSpPr/>
            <p:nvPr/>
          </p:nvSpPr>
          <p:spPr>
            <a:xfrm>
              <a:off x="4646938" y="4279758"/>
              <a:ext cx="64786" cy="105026"/>
            </a:xfrm>
            <a:custGeom>
              <a:rect b="b" l="l" r="r" t="t"/>
              <a:pathLst>
                <a:path extrusionOk="0" fill="none" h="3500" w="2159">
                  <a:moveTo>
                    <a:pt x="2159" y="3500"/>
                  </a:moveTo>
                  <a:lnTo>
                    <a:pt x="1"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1"/>
            <p:cNvSpPr/>
            <p:nvPr/>
          </p:nvSpPr>
          <p:spPr>
            <a:xfrm>
              <a:off x="4581192" y="4360238"/>
              <a:ext cx="130533" cy="24546"/>
            </a:xfrm>
            <a:custGeom>
              <a:rect b="b" l="l" r="r" t="t"/>
              <a:pathLst>
                <a:path extrusionOk="0" fill="none" h="818" w="4350">
                  <a:moveTo>
                    <a:pt x="1" y="0"/>
                  </a:moveTo>
                  <a:lnTo>
                    <a:pt x="4350" y="818"/>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1"/>
            <p:cNvSpPr/>
            <p:nvPr/>
          </p:nvSpPr>
          <p:spPr>
            <a:xfrm>
              <a:off x="4615551" y="4323929"/>
              <a:ext cx="40270" cy="111868"/>
            </a:xfrm>
            <a:custGeom>
              <a:rect b="b" l="l" r="r" t="t"/>
              <a:pathLst>
                <a:path extrusionOk="0" fill="none" h="3728" w="1342">
                  <a:moveTo>
                    <a:pt x="0" y="0"/>
                  </a:moveTo>
                  <a:lnTo>
                    <a:pt x="1341" y="3728"/>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1"/>
            <p:cNvSpPr/>
            <p:nvPr/>
          </p:nvSpPr>
          <p:spPr>
            <a:xfrm>
              <a:off x="4553735" y="4388685"/>
              <a:ext cx="102086" cy="47112"/>
            </a:xfrm>
            <a:custGeom>
              <a:rect b="b" l="l" r="r" t="t"/>
              <a:pathLst>
                <a:path extrusionOk="0" fill="none" h="1570" w="3402">
                  <a:moveTo>
                    <a:pt x="0" y="0"/>
                  </a:moveTo>
                  <a:lnTo>
                    <a:pt x="3401" y="1570"/>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1"/>
            <p:cNvSpPr/>
            <p:nvPr/>
          </p:nvSpPr>
          <p:spPr>
            <a:xfrm>
              <a:off x="4722497" y="4152226"/>
              <a:ext cx="123661" cy="48102"/>
            </a:xfrm>
            <a:custGeom>
              <a:rect b="b" l="l" r="r" t="t"/>
              <a:pathLst>
                <a:path extrusionOk="0" fill="none" h="1603" w="4121">
                  <a:moveTo>
                    <a:pt x="4120" y="0"/>
                  </a:moveTo>
                  <a:lnTo>
                    <a:pt x="1" y="1602"/>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1"/>
            <p:cNvSpPr/>
            <p:nvPr/>
          </p:nvSpPr>
          <p:spPr>
            <a:xfrm>
              <a:off x="4726428" y="4143374"/>
              <a:ext cx="119730" cy="8882"/>
            </a:xfrm>
            <a:custGeom>
              <a:rect b="b" l="l" r="r" t="t"/>
              <a:pathLst>
                <a:path extrusionOk="0" fill="none" h="296" w="3990">
                  <a:moveTo>
                    <a:pt x="0" y="1"/>
                  </a:moveTo>
                  <a:lnTo>
                    <a:pt x="3989" y="295"/>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1"/>
            <p:cNvSpPr/>
            <p:nvPr/>
          </p:nvSpPr>
          <p:spPr>
            <a:xfrm>
              <a:off x="4726428" y="4143374"/>
              <a:ext cx="99115" cy="85401"/>
            </a:xfrm>
            <a:custGeom>
              <a:rect b="b" l="l" r="r" t="t"/>
              <a:pathLst>
                <a:path extrusionOk="0" fill="none" h="2846" w="3303">
                  <a:moveTo>
                    <a:pt x="3303" y="2846"/>
                  </a:moveTo>
                  <a:lnTo>
                    <a:pt x="0" y="1"/>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1"/>
            <p:cNvSpPr/>
            <p:nvPr/>
          </p:nvSpPr>
          <p:spPr>
            <a:xfrm>
              <a:off x="4826503" y="4216982"/>
              <a:ext cx="24546" cy="24546"/>
            </a:xfrm>
            <a:custGeom>
              <a:rect b="b" l="l" r="r" t="t"/>
              <a:pathLst>
                <a:path extrusionOk="0" fill="none" h="818" w="818">
                  <a:moveTo>
                    <a:pt x="818" y="425"/>
                  </a:moveTo>
                  <a:cubicBezTo>
                    <a:pt x="818" y="654"/>
                    <a:pt x="622" y="818"/>
                    <a:pt x="426" y="818"/>
                  </a:cubicBezTo>
                  <a:cubicBezTo>
                    <a:pt x="197" y="818"/>
                    <a:pt x="1" y="654"/>
                    <a:pt x="1" y="425"/>
                  </a:cubicBezTo>
                  <a:cubicBezTo>
                    <a:pt x="1" y="196"/>
                    <a:pt x="197" y="0"/>
                    <a:pt x="426" y="0"/>
                  </a:cubicBezTo>
                  <a:cubicBezTo>
                    <a:pt x="622" y="0"/>
                    <a:pt x="818" y="196"/>
                    <a:pt x="818" y="425"/>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1"/>
            <p:cNvSpPr/>
            <p:nvPr/>
          </p:nvSpPr>
          <p:spPr>
            <a:xfrm>
              <a:off x="4834365" y="4139473"/>
              <a:ext cx="24546" cy="24546"/>
            </a:xfrm>
            <a:custGeom>
              <a:rect b="b" l="l" r="r" t="t"/>
              <a:pathLst>
                <a:path extrusionOk="0" fill="none" h="818" w="818">
                  <a:moveTo>
                    <a:pt x="818" y="425"/>
                  </a:moveTo>
                  <a:cubicBezTo>
                    <a:pt x="818" y="621"/>
                    <a:pt x="621" y="818"/>
                    <a:pt x="392" y="818"/>
                  </a:cubicBezTo>
                  <a:cubicBezTo>
                    <a:pt x="196" y="818"/>
                    <a:pt x="0" y="621"/>
                    <a:pt x="0" y="425"/>
                  </a:cubicBezTo>
                  <a:cubicBezTo>
                    <a:pt x="0" y="196"/>
                    <a:pt x="196" y="0"/>
                    <a:pt x="392" y="0"/>
                  </a:cubicBezTo>
                  <a:cubicBezTo>
                    <a:pt x="621" y="0"/>
                    <a:pt x="818" y="196"/>
                    <a:pt x="818" y="425"/>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1"/>
            <p:cNvSpPr/>
            <p:nvPr/>
          </p:nvSpPr>
          <p:spPr>
            <a:xfrm>
              <a:off x="4802947" y="4274866"/>
              <a:ext cx="23586" cy="24546"/>
            </a:xfrm>
            <a:custGeom>
              <a:rect b="b" l="l" r="r" t="t"/>
              <a:pathLst>
                <a:path extrusionOk="0" fill="none" h="818" w="786">
                  <a:moveTo>
                    <a:pt x="786" y="426"/>
                  </a:moveTo>
                  <a:cubicBezTo>
                    <a:pt x="786" y="622"/>
                    <a:pt x="622" y="818"/>
                    <a:pt x="393" y="818"/>
                  </a:cubicBezTo>
                  <a:cubicBezTo>
                    <a:pt x="164" y="818"/>
                    <a:pt x="1" y="622"/>
                    <a:pt x="1" y="426"/>
                  </a:cubicBezTo>
                  <a:cubicBezTo>
                    <a:pt x="1" y="197"/>
                    <a:pt x="164" y="0"/>
                    <a:pt x="393" y="0"/>
                  </a:cubicBezTo>
                  <a:cubicBezTo>
                    <a:pt x="622" y="0"/>
                    <a:pt x="786" y="197"/>
                    <a:pt x="786"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1"/>
            <p:cNvSpPr/>
            <p:nvPr/>
          </p:nvSpPr>
          <p:spPr>
            <a:xfrm>
              <a:off x="4761747" y="4323929"/>
              <a:ext cx="23586" cy="24546"/>
            </a:xfrm>
            <a:custGeom>
              <a:rect b="b" l="l" r="r" t="t"/>
              <a:pathLst>
                <a:path extrusionOk="0" fill="none" h="818" w="786">
                  <a:moveTo>
                    <a:pt x="785" y="393"/>
                  </a:moveTo>
                  <a:cubicBezTo>
                    <a:pt x="785" y="622"/>
                    <a:pt x="622" y="818"/>
                    <a:pt x="393" y="818"/>
                  </a:cubicBezTo>
                  <a:cubicBezTo>
                    <a:pt x="164" y="818"/>
                    <a:pt x="0" y="622"/>
                    <a:pt x="0" y="393"/>
                  </a:cubicBezTo>
                  <a:cubicBezTo>
                    <a:pt x="0" y="197"/>
                    <a:pt x="164" y="0"/>
                    <a:pt x="393" y="0"/>
                  </a:cubicBezTo>
                  <a:cubicBezTo>
                    <a:pt x="622" y="0"/>
                    <a:pt x="785" y="197"/>
                    <a:pt x="785" y="393"/>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1"/>
            <p:cNvSpPr/>
            <p:nvPr/>
          </p:nvSpPr>
          <p:spPr>
            <a:xfrm>
              <a:off x="4710734" y="4372001"/>
              <a:ext cx="24546" cy="24576"/>
            </a:xfrm>
            <a:custGeom>
              <a:rect b="b" l="l" r="r" t="t"/>
              <a:pathLst>
                <a:path extrusionOk="0" fill="none" h="819" w="818">
                  <a:moveTo>
                    <a:pt x="818" y="426"/>
                  </a:moveTo>
                  <a:cubicBezTo>
                    <a:pt x="818" y="655"/>
                    <a:pt x="621" y="818"/>
                    <a:pt x="425" y="818"/>
                  </a:cubicBezTo>
                  <a:cubicBezTo>
                    <a:pt x="196" y="818"/>
                    <a:pt x="0" y="655"/>
                    <a:pt x="0" y="426"/>
                  </a:cubicBezTo>
                  <a:cubicBezTo>
                    <a:pt x="0" y="197"/>
                    <a:pt x="196" y="1"/>
                    <a:pt x="425" y="1"/>
                  </a:cubicBezTo>
                  <a:cubicBezTo>
                    <a:pt x="621" y="1"/>
                    <a:pt x="818" y="197"/>
                    <a:pt x="818"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1"/>
            <p:cNvSpPr/>
            <p:nvPr/>
          </p:nvSpPr>
          <p:spPr>
            <a:xfrm>
              <a:off x="4655791" y="4423013"/>
              <a:ext cx="24546" cy="24576"/>
            </a:xfrm>
            <a:custGeom>
              <a:rect b="b" l="l" r="r" t="t"/>
              <a:pathLst>
                <a:path extrusionOk="0" fill="none" h="819" w="818">
                  <a:moveTo>
                    <a:pt x="817" y="426"/>
                  </a:moveTo>
                  <a:cubicBezTo>
                    <a:pt x="817" y="622"/>
                    <a:pt x="621" y="818"/>
                    <a:pt x="392" y="818"/>
                  </a:cubicBezTo>
                  <a:cubicBezTo>
                    <a:pt x="196" y="818"/>
                    <a:pt x="0" y="622"/>
                    <a:pt x="0" y="426"/>
                  </a:cubicBezTo>
                  <a:cubicBezTo>
                    <a:pt x="0" y="197"/>
                    <a:pt x="196" y="1"/>
                    <a:pt x="392" y="1"/>
                  </a:cubicBezTo>
                  <a:cubicBezTo>
                    <a:pt x="621" y="1"/>
                    <a:pt x="817" y="197"/>
                    <a:pt x="817" y="426"/>
                  </a:cubicBezTo>
                  <a:close/>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1"/>
            <p:cNvSpPr/>
            <p:nvPr/>
          </p:nvSpPr>
          <p:spPr>
            <a:xfrm>
              <a:off x="4934440" y="1134942"/>
              <a:ext cx="113848" cy="104966"/>
            </a:xfrm>
            <a:custGeom>
              <a:rect b="b" l="l" r="r" t="t"/>
              <a:pathLst>
                <a:path extrusionOk="0" h="3498" w="3794">
                  <a:moveTo>
                    <a:pt x="1889" y="1"/>
                  </a:moveTo>
                  <a:cubicBezTo>
                    <a:pt x="1773" y="1"/>
                    <a:pt x="1655" y="12"/>
                    <a:pt x="1537" y="37"/>
                  </a:cubicBezTo>
                  <a:cubicBezTo>
                    <a:pt x="622" y="233"/>
                    <a:pt x="0" y="1149"/>
                    <a:pt x="197" y="2097"/>
                  </a:cubicBezTo>
                  <a:cubicBezTo>
                    <a:pt x="371" y="2939"/>
                    <a:pt x="1112" y="3497"/>
                    <a:pt x="1940" y="3497"/>
                  </a:cubicBezTo>
                  <a:cubicBezTo>
                    <a:pt x="2045" y="3497"/>
                    <a:pt x="2150" y="3489"/>
                    <a:pt x="2257" y="3470"/>
                  </a:cubicBezTo>
                  <a:cubicBezTo>
                    <a:pt x="3172" y="3274"/>
                    <a:pt x="3793" y="2359"/>
                    <a:pt x="3597" y="1410"/>
                  </a:cubicBezTo>
                  <a:cubicBezTo>
                    <a:pt x="3425" y="580"/>
                    <a:pt x="2702" y="1"/>
                    <a:pt x="1889" y="1"/>
                  </a:cubicBezTo>
                  <a:close/>
                </a:path>
              </a:pathLst>
            </a:custGeom>
            <a:solidFill>
              <a:schemeClr val="accent2"/>
            </a:solidFill>
            <a:ln cap="flat" cmpd="sng" w="7350">
              <a:solidFill>
                <a:srgbClr val="FF5728"/>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1"/>
            <p:cNvSpPr/>
            <p:nvPr/>
          </p:nvSpPr>
          <p:spPr>
            <a:xfrm>
              <a:off x="5118896" y="1097672"/>
              <a:ext cx="113848" cy="104276"/>
            </a:xfrm>
            <a:custGeom>
              <a:rect b="b" l="l" r="r" t="t"/>
              <a:pathLst>
                <a:path extrusionOk="0" h="3475" w="3794">
                  <a:moveTo>
                    <a:pt x="1922" y="0"/>
                  </a:moveTo>
                  <a:cubicBezTo>
                    <a:pt x="1806" y="0"/>
                    <a:pt x="1688" y="12"/>
                    <a:pt x="1570" y="36"/>
                  </a:cubicBezTo>
                  <a:cubicBezTo>
                    <a:pt x="622" y="233"/>
                    <a:pt x="1" y="1148"/>
                    <a:pt x="197" y="2096"/>
                  </a:cubicBezTo>
                  <a:cubicBezTo>
                    <a:pt x="368" y="2922"/>
                    <a:pt x="1083" y="3475"/>
                    <a:pt x="1891" y="3475"/>
                  </a:cubicBezTo>
                  <a:cubicBezTo>
                    <a:pt x="2012" y="3475"/>
                    <a:pt x="2134" y="3462"/>
                    <a:pt x="2257" y="3437"/>
                  </a:cubicBezTo>
                  <a:cubicBezTo>
                    <a:pt x="3205" y="3274"/>
                    <a:pt x="3794" y="2325"/>
                    <a:pt x="3630" y="1410"/>
                  </a:cubicBezTo>
                  <a:cubicBezTo>
                    <a:pt x="3458" y="580"/>
                    <a:pt x="2735" y="0"/>
                    <a:pt x="1922" y="0"/>
                  </a:cubicBezTo>
                  <a:close/>
                </a:path>
              </a:pathLst>
            </a:custGeom>
            <a:solidFill>
              <a:schemeClr val="accent2"/>
            </a:solidFill>
            <a:ln cap="flat" cmpd="sng" w="7350">
              <a:solidFill>
                <a:srgbClr val="FF5728"/>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1"/>
            <p:cNvSpPr/>
            <p:nvPr/>
          </p:nvSpPr>
          <p:spPr>
            <a:xfrm>
              <a:off x="5132640" y="1058243"/>
              <a:ext cx="34359" cy="42791"/>
            </a:xfrm>
            <a:custGeom>
              <a:rect b="b" l="l" r="r" t="t"/>
              <a:pathLst>
                <a:path extrusionOk="0" h="1426" w="1145">
                  <a:moveTo>
                    <a:pt x="500" y="1"/>
                  </a:moveTo>
                  <a:cubicBezTo>
                    <a:pt x="475" y="1"/>
                    <a:pt x="450" y="4"/>
                    <a:pt x="425" y="10"/>
                  </a:cubicBezTo>
                  <a:cubicBezTo>
                    <a:pt x="131" y="75"/>
                    <a:pt x="0" y="435"/>
                    <a:pt x="66" y="827"/>
                  </a:cubicBezTo>
                  <a:cubicBezTo>
                    <a:pt x="124" y="1179"/>
                    <a:pt x="367" y="1426"/>
                    <a:pt x="629" y="1426"/>
                  </a:cubicBezTo>
                  <a:cubicBezTo>
                    <a:pt x="659" y="1426"/>
                    <a:pt x="689" y="1423"/>
                    <a:pt x="720" y="1416"/>
                  </a:cubicBezTo>
                  <a:cubicBezTo>
                    <a:pt x="981" y="1383"/>
                    <a:pt x="1145" y="991"/>
                    <a:pt x="1079" y="598"/>
                  </a:cubicBezTo>
                  <a:cubicBezTo>
                    <a:pt x="991" y="273"/>
                    <a:pt x="741"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1"/>
            <p:cNvSpPr/>
            <p:nvPr/>
          </p:nvSpPr>
          <p:spPr>
            <a:xfrm>
              <a:off x="4973690" y="1090591"/>
              <a:ext cx="34359" cy="42791"/>
            </a:xfrm>
            <a:custGeom>
              <a:rect b="b" l="l" r="r" t="t"/>
              <a:pathLst>
                <a:path extrusionOk="0" h="1426" w="1145">
                  <a:moveTo>
                    <a:pt x="516" y="1"/>
                  </a:moveTo>
                  <a:cubicBezTo>
                    <a:pt x="486" y="1"/>
                    <a:pt x="456" y="4"/>
                    <a:pt x="425" y="11"/>
                  </a:cubicBezTo>
                  <a:cubicBezTo>
                    <a:pt x="164" y="44"/>
                    <a:pt x="0" y="403"/>
                    <a:pt x="66" y="796"/>
                  </a:cubicBezTo>
                  <a:cubicBezTo>
                    <a:pt x="155" y="1151"/>
                    <a:pt x="404" y="1426"/>
                    <a:pt x="645" y="1426"/>
                  </a:cubicBezTo>
                  <a:cubicBezTo>
                    <a:pt x="670" y="1426"/>
                    <a:pt x="695" y="1423"/>
                    <a:pt x="720" y="1417"/>
                  </a:cubicBezTo>
                  <a:cubicBezTo>
                    <a:pt x="1014" y="1351"/>
                    <a:pt x="1145" y="992"/>
                    <a:pt x="1079" y="599"/>
                  </a:cubicBezTo>
                  <a:cubicBezTo>
                    <a:pt x="1021" y="247"/>
                    <a:pt x="778"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1"/>
            <p:cNvSpPr/>
            <p:nvPr/>
          </p:nvSpPr>
          <p:spPr>
            <a:xfrm>
              <a:off x="4944253" y="1025744"/>
              <a:ext cx="61845" cy="29857"/>
            </a:xfrm>
            <a:custGeom>
              <a:rect b="b" l="l" r="r" t="t"/>
              <a:pathLst>
                <a:path extrusionOk="0" h="995" w="2061">
                  <a:moveTo>
                    <a:pt x="1293" y="0"/>
                  </a:moveTo>
                  <a:cubicBezTo>
                    <a:pt x="1144" y="0"/>
                    <a:pt x="989" y="23"/>
                    <a:pt x="850" y="46"/>
                  </a:cubicBezTo>
                  <a:cubicBezTo>
                    <a:pt x="622" y="145"/>
                    <a:pt x="425" y="243"/>
                    <a:pt x="295" y="406"/>
                  </a:cubicBezTo>
                  <a:cubicBezTo>
                    <a:pt x="131" y="570"/>
                    <a:pt x="33" y="766"/>
                    <a:pt x="0" y="995"/>
                  </a:cubicBezTo>
                  <a:lnTo>
                    <a:pt x="33" y="995"/>
                  </a:lnTo>
                  <a:cubicBezTo>
                    <a:pt x="229" y="668"/>
                    <a:pt x="556" y="439"/>
                    <a:pt x="949" y="341"/>
                  </a:cubicBezTo>
                  <a:cubicBezTo>
                    <a:pt x="1112" y="275"/>
                    <a:pt x="1308" y="243"/>
                    <a:pt x="1504" y="243"/>
                  </a:cubicBezTo>
                  <a:cubicBezTo>
                    <a:pt x="1701" y="243"/>
                    <a:pt x="1864" y="243"/>
                    <a:pt x="2060" y="275"/>
                  </a:cubicBezTo>
                  <a:lnTo>
                    <a:pt x="2060" y="243"/>
                  </a:lnTo>
                  <a:cubicBezTo>
                    <a:pt x="1995" y="177"/>
                    <a:pt x="1897" y="145"/>
                    <a:pt x="1799" y="79"/>
                  </a:cubicBezTo>
                  <a:cubicBezTo>
                    <a:pt x="1701" y="46"/>
                    <a:pt x="1603" y="46"/>
                    <a:pt x="1472" y="14"/>
                  </a:cubicBezTo>
                  <a:cubicBezTo>
                    <a:pt x="1414" y="4"/>
                    <a:pt x="1354" y="0"/>
                    <a:pt x="1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1"/>
            <p:cNvSpPr/>
            <p:nvPr/>
          </p:nvSpPr>
          <p:spPr>
            <a:xfrm>
              <a:off x="5108094" y="991446"/>
              <a:ext cx="64786" cy="20975"/>
            </a:xfrm>
            <a:custGeom>
              <a:rect b="b" l="l" r="r" t="t"/>
              <a:pathLst>
                <a:path extrusionOk="0" h="699" w="2159">
                  <a:moveTo>
                    <a:pt x="1186" y="0"/>
                  </a:moveTo>
                  <a:cubicBezTo>
                    <a:pt x="1129" y="0"/>
                    <a:pt x="1072" y="4"/>
                    <a:pt x="1015" y="12"/>
                  </a:cubicBezTo>
                  <a:cubicBezTo>
                    <a:pt x="818" y="12"/>
                    <a:pt x="589" y="78"/>
                    <a:pt x="393" y="208"/>
                  </a:cubicBezTo>
                  <a:cubicBezTo>
                    <a:pt x="197" y="307"/>
                    <a:pt x="66" y="503"/>
                    <a:pt x="1" y="699"/>
                  </a:cubicBezTo>
                  <a:lnTo>
                    <a:pt x="34" y="666"/>
                  </a:lnTo>
                  <a:cubicBezTo>
                    <a:pt x="295" y="405"/>
                    <a:pt x="688" y="274"/>
                    <a:pt x="1047" y="274"/>
                  </a:cubicBezTo>
                  <a:cubicBezTo>
                    <a:pt x="1105" y="264"/>
                    <a:pt x="1162" y="260"/>
                    <a:pt x="1220" y="260"/>
                  </a:cubicBezTo>
                  <a:cubicBezTo>
                    <a:pt x="1358" y="260"/>
                    <a:pt x="1497" y="283"/>
                    <a:pt x="1636" y="307"/>
                  </a:cubicBezTo>
                  <a:cubicBezTo>
                    <a:pt x="1799" y="339"/>
                    <a:pt x="1996" y="405"/>
                    <a:pt x="2159" y="470"/>
                  </a:cubicBezTo>
                  <a:cubicBezTo>
                    <a:pt x="2094" y="405"/>
                    <a:pt x="2028" y="307"/>
                    <a:pt x="1930" y="241"/>
                  </a:cubicBezTo>
                  <a:cubicBezTo>
                    <a:pt x="1865" y="208"/>
                    <a:pt x="1767" y="143"/>
                    <a:pt x="1669" y="110"/>
                  </a:cubicBezTo>
                  <a:cubicBezTo>
                    <a:pt x="1521" y="37"/>
                    <a:pt x="1356" y="0"/>
                    <a:pt x="1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1"/>
            <p:cNvSpPr/>
            <p:nvPr/>
          </p:nvSpPr>
          <p:spPr>
            <a:xfrm>
              <a:off x="5064943" y="1085999"/>
              <a:ext cx="23556" cy="52033"/>
            </a:xfrm>
            <a:custGeom>
              <a:rect b="b" l="l" r="r" t="t"/>
              <a:pathLst>
                <a:path extrusionOk="0" h="1734" w="785">
                  <a:moveTo>
                    <a:pt x="0" y="0"/>
                  </a:moveTo>
                  <a:lnTo>
                    <a:pt x="229" y="1733"/>
                  </a:lnTo>
                  <a:lnTo>
                    <a:pt x="785" y="140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1"/>
            <p:cNvSpPr/>
            <p:nvPr/>
          </p:nvSpPr>
          <p:spPr>
            <a:xfrm>
              <a:off x="5064943" y="1085999"/>
              <a:ext cx="23556" cy="52033"/>
            </a:xfrm>
            <a:custGeom>
              <a:rect b="b" l="l" r="r" t="t"/>
              <a:pathLst>
                <a:path extrusionOk="0" fill="none" h="1734" w="785">
                  <a:moveTo>
                    <a:pt x="0" y="0"/>
                  </a:moveTo>
                  <a:lnTo>
                    <a:pt x="229" y="1733"/>
                  </a:lnTo>
                  <a:lnTo>
                    <a:pt x="785" y="1406"/>
                  </a:lnTo>
                </a:path>
              </a:pathLst>
            </a:custGeom>
            <a:noFill/>
            <a:ln cap="flat" cmpd="sng" w="7350">
              <a:solidFill>
                <a:srgbClr val="09182D"/>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1"/>
            <p:cNvSpPr/>
            <p:nvPr/>
          </p:nvSpPr>
          <p:spPr>
            <a:xfrm>
              <a:off x="5064943" y="1085999"/>
              <a:ext cx="23556" cy="52033"/>
            </a:xfrm>
            <a:custGeom>
              <a:rect b="b" l="l" r="r" t="t"/>
              <a:pathLst>
                <a:path extrusionOk="0" fill="none" h="1734" w="785">
                  <a:moveTo>
                    <a:pt x="0" y="0"/>
                  </a:moveTo>
                  <a:lnTo>
                    <a:pt x="229" y="1733"/>
                  </a:lnTo>
                  <a:lnTo>
                    <a:pt x="785" y="1406"/>
                  </a:lnTo>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1"/>
            <p:cNvSpPr/>
            <p:nvPr/>
          </p:nvSpPr>
          <p:spPr>
            <a:xfrm>
              <a:off x="5032565" y="1141933"/>
              <a:ext cx="95184" cy="56324"/>
            </a:xfrm>
            <a:custGeom>
              <a:rect b="b" l="l" r="r" t="t"/>
              <a:pathLst>
                <a:path extrusionOk="0" h="1877" w="3172">
                  <a:moveTo>
                    <a:pt x="3172" y="0"/>
                  </a:moveTo>
                  <a:lnTo>
                    <a:pt x="3172" y="0"/>
                  </a:lnTo>
                  <a:cubicBezTo>
                    <a:pt x="2681" y="98"/>
                    <a:pt x="2322" y="164"/>
                    <a:pt x="1831" y="262"/>
                  </a:cubicBezTo>
                  <a:cubicBezTo>
                    <a:pt x="1504" y="327"/>
                    <a:pt x="1210" y="425"/>
                    <a:pt x="883" y="491"/>
                  </a:cubicBezTo>
                  <a:lnTo>
                    <a:pt x="425" y="621"/>
                  </a:lnTo>
                  <a:cubicBezTo>
                    <a:pt x="294" y="687"/>
                    <a:pt x="164" y="719"/>
                    <a:pt x="0" y="719"/>
                  </a:cubicBezTo>
                  <a:cubicBezTo>
                    <a:pt x="164" y="948"/>
                    <a:pt x="360" y="1177"/>
                    <a:pt x="589" y="1341"/>
                  </a:cubicBezTo>
                  <a:cubicBezTo>
                    <a:pt x="903" y="1683"/>
                    <a:pt x="1316" y="1876"/>
                    <a:pt x="1764" y="1876"/>
                  </a:cubicBezTo>
                  <a:cubicBezTo>
                    <a:pt x="1830" y="1876"/>
                    <a:pt x="1896" y="1872"/>
                    <a:pt x="1962" y="1864"/>
                  </a:cubicBezTo>
                  <a:cubicBezTo>
                    <a:pt x="3139" y="1635"/>
                    <a:pt x="3172" y="0"/>
                    <a:pt x="3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1"/>
            <p:cNvSpPr/>
            <p:nvPr/>
          </p:nvSpPr>
          <p:spPr>
            <a:xfrm>
              <a:off x="5018821" y="1118378"/>
              <a:ext cx="116789" cy="59145"/>
            </a:xfrm>
            <a:custGeom>
              <a:rect b="b" l="l" r="r" t="t"/>
              <a:pathLst>
                <a:path extrusionOk="0" h="1971" w="3892">
                  <a:moveTo>
                    <a:pt x="3859" y="0"/>
                  </a:moveTo>
                  <a:cubicBezTo>
                    <a:pt x="3761" y="425"/>
                    <a:pt x="3532" y="785"/>
                    <a:pt x="3237" y="1047"/>
                  </a:cubicBezTo>
                  <a:cubicBezTo>
                    <a:pt x="2976" y="1308"/>
                    <a:pt x="2616" y="1504"/>
                    <a:pt x="2257" y="1603"/>
                  </a:cubicBezTo>
                  <a:cubicBezTo>
                    <a:pt x="2003" y="1666"/>
                    <a:pt x="1750" y="1702"/>
                    <a:pt x="1496" y="1702"/>
                  </a:cubicBezTo>
                  <a:cubicBezTo>
                    <a:pt x="1357" y="1702"/>
                    <a:pt x="1218" y="1691"/>
                    <a:pt x="1079" y="1668"/>
                  </a:cubicBezTo>
                  <a:cubicBezTo>
                    <a:pt x="687" y="1570"/>
                    <a:pt x="327" y="1374"/>
                    <a:pt x="0" y="1112"/>
                  </a:cubicBezTo>
                  <a:lnTo>
                    <a:pt x="0" y="1112"/>
                  </a:lnTo>
                  <a:cubicBezTo>
                    <a:pt x="229" y="1504"/>
                    <a:pt x="589" y="1766"/>
                    <a:pt x="1014" y="1897"/>
                  </a:cubicBezTo>
                  <a:cubicBezTo>
                    <a:pt x="1227" y="1946"/>
                    <a:pt x="1447" y="1970"/>
                    <a:pt x="1668" y="1970"/>
                  </a:cubicBezTo>
                  <a:cubicBezTo>
                    <a:pt x="1889" y="1970"/>
                    <a:pt x="2109" y="1946"/>
                    <a:pt x="2322" y="1897"/>
                  </a:cubicBezTo>
                  <a:cubicBezTo>
                    <a:pt x="2747" y="1799"/>
                    <a:pt x="3139" y="1537"/>
                    <a:pt x="3401" y="1210"/>
                  </a:cubicBezTo>
                  <a:cubicBezTo>
                    <a:pt x="3695" y="883"/>
                    <a:pt x="3859" y="458"/>
                    <a:pt x="3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1"/>
            <p:cNvSpPr/>
            <p:nvPr/>
          </p:nvSpPr>
          <p:spPr>
            <a:xfrm>
              <a:off x="5288649" y="1048700"/>
              <a:ext cx="23586" cy="56954"/>
            </a:xfrm>
            <a:custGeom>
              <a:rect b="b" l="l" r="r" t="t"/>
              <a:pathLst>
                <a:path extrusionOk="0" fill="none" h="1898" w="786">
                  <a:moveTo>
                    <a:pt x="785" y="1"/>
                  </a:moveTo>
                  <a:lnTo>
                    <a:pt x="0" y="1897"/>
                  </a:lnTo>
                </a:path>
              </a:pathLst>
            </a:custGeom>
            <a:solidFill>
              <a:schemeClr val="dk1"/>
            </a:solidFill>
            <a:ln cap="sq"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1"/>
            <p:cNvSpPr/>
            <p:nvPr/>
          </p:nvSpPr>
          <p:spPr>
            <a:xfrm>
              <a:off x="5037456" y="822894"/>
              <a:ext cx="224726" cy="150428"/>
            </a:xfrm>
            <a:custGeom>
              <a:rect b="b" l="l" r="r" t="t"/>
              <a:pathLst>
                <a:path extrusionOk="0" h="5013" w="7489">
                  <a:moveTo>
                    <a:pt x="2105" y="1"/>
                  </a:moveTo>
                  <a:cubicBezTo>
                    <a:pt x="1376" y="1"/>
                    <a:pt x="795" y="230"/>
                    <a:pt x="524" y="692"/>
                  </a:cubicBezTo>
                  <a:cubicBezTo>
                    <a:pt x="1" y="1673"/>
                    <a:pt x="982" y="3242"/>
                    <a:pt x="2780" y="4256"/>
                  </a:cubicBezTo>
                  <a:cubicBezTo>
                    <a:pt x="3685" y="4759"/>
                    <a:pt x="4616" y="5013"/>
                    <a:pt x="5384" y="5013"/>
                  </a:cubicBezTo>
                  <a:cubicBezTo>
                    <a:pt x="6113" y="5013"/>
                    <a:pt x="6694" y="4783"/>
                    <a:pt x="6965" y="4321"/>
                  </a:cubicBezTo>
                  <a:cubicBezTo>
                    <a:pt x="7489" y="3340"/>
                    <a:pt x="6475" y="1771"/>
                    <a:pt x="4709" y="757"/>
                  </a:cubicBezTo>
                  <a:cubicBezTo>
                    <a:pt x="3804" y="254"/>
                    <a:pt x="2873" y="1"/>
                    <a:pt x="2105" y="1"/>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1"/>
            <p:cNvSpPr/>
            <p:nvPr/>
          </p:nvSpPr>
          <p:spPr>
            <a:xfrm>
              <a:off x="4857891" y="845429"/>
              <a:ext cx="203151" cy="176954"/>
            </a:xfrm>
            <a:custGeom>
              <a:rect b="b" l="l" r="r" t="t"/>
              <a:pathLst>
                <a:path extrusionOk="0" h="5897" w="6770">
                  <a:moveTo>
                    <a:pt x="5033" y="0"/>
                  </a:moveTo>
                  <a:cubicBezTo>
                    <a:pt x="4160" y="0"/>
                    <a:pt x="3002" y="549"/>
                    <a:pt x="1995" y="1510"/>
                  </a:cubicBezTo>
                  <a:cubicBezTo>
                    <a:pt x="557" y="2949"/>
                    <a:pt x="1" y="4748"/>
                    <a:pt x="753" y="5532"/>
                  </a:cubicBezTo>
                  <a:cubicBezTo>
                    <a:pt x="990" y="5779"/>
                    <a:pt x="1334" y="5897"/>
                    <a:pt x="1738" y="5897"/>
                  </a:cubicBezTo>
                  <a:cubicBezTo>
                    <a:pt x="2619" y="5897"/>
                    <a:pt x="3789" y="5341"/>
                    <a:pt x="4775" y="4355"/>
                  </a:cubicBezTo>
                  <a:cubicBezTo>
                    <a:pt x="6214" y="2949"/>
                    <a:pt x="6769" y="1151"/>
                    <a:pt x="6017" y="366"/>
                  </a:cubicBezTo>
                  <a:cubicBezTo>
                    <a:pt x="5779" y="118"/>
                    <a:pt x="5437" y="0"/>
                    <a:pt x="5033" y="0"/>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1"/>
            <p:cNvSpPr/>
            <p:nvPr/>
          </p:nvSpPr>
          <p:spPr>
            <a:xfrm>
              <a:off x="4709744" y="1430396"/>
              <a:ext cx="806572" cy="1048642"/>
            </a:xfrm>
            <a:custGeom>
              <a:rect b="b" l="l" r="r" t="t"/>
              <a:pathLst>
                <a:path extrusionOk="0" h="34946" w="26879">
                  <a:moveTo>
                    <a:pt x="8110" y="0"/>
                  </a:moveTo>
                  <a:lnTo>
                    <a:pt x="7129" y="164"/>
                  </a:lnTo>
                  <a:cubicBezTo>
                    <a:pt x="5526" y="3761"/>
                    <a:pt x="5592" y="11412"/>
                    <a:pt x="5592" y="11412"/>
                  </a:cubicBezTo>
                  <a:cubicBezTo>
                    <a:pt x="0" y="18900"/>
                    <a:pt x="5363" y="22170"/>
                    <a:pt x="5363" y="22170"/>
                  </a:cubicBezTo>
                  <a:lnTo>
                    <a:pt x="3695" y="29985"/>
                  </a:lnTo>
                  <a:cubicBezTo>
                    <a:pt x="10451" y="34228"/>
                    <a:pt x="17478" y="34945"/>
                    <a:pt x="21456" y="34945"/>
                  </a:cubicBezTo>
                  <a:cubicBezTo>
                    <a:pt x="23485" y="34945"/>
                    <a:pt x="24720" y="34759"/>
                    <a:pt x="24720" y="34759"/>
                  </a:cubicBezTo>
                  <a:lnTo>
                    <a:pt x="26094" y="18638"/>
                  </a:lnTo>
                  <a:cubicBezTo>
                    <a:pt x="19685" y="10856"/>
                    <a:pt x="26878" y="1537"/>
                    <a:pt x="26878" y="1537"/>
                  </a:cubicBezTo>
                  <a:lnTo>
                    <a:pt x="26094" y="1014"/>
                  </a:lnTo>
                  <a:cubicBezTo>
                    <a:pt x="23183" y="4840"/>
                    <a:pt x="22987" y="7717"/>
                    <a:pt x="22235" y="9614"/>
                  </a:cubicBezTo>
                  <a:cubicBezTo>
                    <a:pt x="21516" y="11379"/>
                    <a:pt x="20862" y="12589"/>
                    <a:pt x="19390" y="13276"/>
                  </a:cubicBezTo>
                  <a:cubicBezTo>
                    <a:pt x="17987" y="13950"/>
                    <a:pt x="16497" y="14241"/>
                    <a:pt x="15053" y="14241"/>
                  </a:cubicBezTo>
                  <a:cubicBezTo>
                    <a:pt x="12155" y="14241"/>
                    <a:pt x="9441" y="13070"/>
                    <a:pt x="7979" y="11477"/>
                  </a:cubicBezTo>
                  <a:cubicBezTo>
                    <a:pt x="5298" y="8567"/>
                    <a:pt x="8110" y="0"/>
                    <a:pt x="8110"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1"/>
            <p:cNvSpPr/>
            <p:nvPr/>
          </p:nvSpPr>
          <p:spPr>
            <a:xfrm>
              <a:off x="4947193" y="1941603"/>
              <a:ext cx="381725" cy="380735"/>
            </a:xfrm>
            <a:custGeom>
              <a:rect b="b" l="l" r="r" t="t"/>
              <a:pathLst>
                <a:path extrusionOk="0" h="12688" w="12721">
                  <a:moveTo>
                    <a:pt x="7063" y="0"/>
                  </a:moveTo>
                  <a:lnTo>
                    <a:pt x="4709" y="4316"/>
                  </a:lnTo>
                  <a:lnTo>
                    <a:pt x="0" y="3630"/>
                  </a:lnTo>
                  <a:lnTo>
                    <a:pt x="3499" y="6899"/>
                  </a:lnTo>
                  <a:lnTo>
                    <a:pt x="1276" y="11477"/>
                  </a:lnTo>
                  <a:lnTo>
                    <a:pt x="5690" y="8502"/>
                  </a:lnTo>
                  <a:lnTo>
                    <a:pt x="9156" y="12687"/>
                  </a:lnTo>
                  <a:lnTo>
                    <a:pt x="8535" y="7390"/>
                  </a:lnTo>
                  <a:lnTo>
                    <a:pt x="12720" y="5592"/>
                  </a:lnTo>
                  <a:lnTo>
                    <a:pt x="7848" y="4578"/>
                  </a:lnTo>
                  <a:lnTo>
                    <a:pt x="7063" y="0"/>
                  </a:ln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1"/>
            <p:cNvSpPr/>
            <p:nvPr/>
          </p:nvSpPr>
          <p:spPr>
            <a:xfrm>
              <a:off x="4943263" y="2126059"/>
              <a:ext cx="390548" cy="55964"/>
            </a:xfrm>
            <a:custGeom>
              <a:rect b="b" l="l" r="r" t="t"/>
              <a:pathLst>
                <a:path extrusionOk="0" h="1865" w="13015">
                  <a:moveTo>
                    <a:pt x="1" y="0"/>
                  </a:moveTo>
                  <a:lnTo>
                    <a:pt x="33" y="66"/>
                  </a:lnTo>
                  <a:lnTo>
                    <a:pt x="6508" y="981"/>
                  </a:lnTo>
                  <a:lnTo>
                    <a:pt x="13015" y="1864"/>
                  </a:lnTo>
                  <a:cubicBezTo>
                    <a:pt x="12459" y="1701"/>
                    <a:pt x="11935" y="1603"/>
                    <a:pt x="11412" y="1505"/>
                  </a:cubicBezTo>
                  <a:lnTo>
                    <a:pt x="9777" y="1210"/>
                  </a:lnTo>
                  <a:cubicBezTo>
                    <a:pt x="8698" y="1014"/>
                    <a:pt x="7652" y="818"/>
                    <a:pt x="6540" y="687"/>
                  </a:cubicBezTo>
                  <a:cubicBezTo>
                    <a:pt x="5461" y="556"/>
                    <a:pt x="4382" y="393"/>
                    <a:pt x="3270" y="262"/>
                  </a:cubicBezTo>
                  <a:lnTo>
                    <a:pt x="1636" y="131"/>
                  </a:lnTo>
                  <a:cubicBezTo>
                    <a:pt x="1112" y="99"/>
                    <a:pt x="556" y="0"/>
                    <a:pt x="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1"/>
            <p:cNvSpPr/>
            <p:nvPr/>
          </p:nvSpPr>
          <p:spPr>
            <a:xfrm>
              <a:off x="5089459" y="2503824"/>
              <a:ext cx="5911" cy="22596"/>
            </a:xfrm>
            <a:custGeom>
              <a:rect b="b" l="l" r="r" t="t"/>
              <a:pathLst>
                <a:path extrusionOk="0" fill="none" h="753" w="197">
                  <a:moveTo>
                    <a:pt x="197" y="0"/>
                  </a:moveTo>
                  <a:lnTo>
                    <a:pt x="1" y="752"/>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1"/>
            <p:cNvSpPr/>
            <p:nvPr/>
          </p:nvSpPr>
          <p:spPr>
            <a:xfrm>
              <a:off x="4621432" y="2354687"/>
              <a:ext cx="894884" cy="672138"/>
            </a:xfrm>
            <a:custGeom>
              <a:rect b="b" l="l" r="r" t="t"/>
              <a:pathLst>
                <a:path extrusionOk="0" h="22399" w="29822">
                  <a:moveTo>
                    <a:pt x="6344" y="0"/>
                  </a:moveTo>
                  <a:lnTo>
                    <a:pt x="1" y="12164"/>
                  </a:lnTo>
                  <a:cubicBezTo>
                    <a:pt x="1" y="12164"/>
                    <a:pt x="9058" y="17886"/>
                    <a:pt x="12393" y="19096"/>
                  </a:cubicBezTo>
                  <a:lnTo>
                    <a:pt x="12400" y="19074"/>
                  </a:lnTo>
                  <a:lnTo>
                    <a:pt x="12400" y="19074"/>
                  </a:lnTo>
                  <a:lnTo>
                    <a:pt x="24786" y="22398"/>
                  </a:lnTo>
                  <a:cubicBezTo>
                    <a:pt x="24786" y="22398"/>
                    <a:pt x="29821" y="10038"/>
                    <a:pt x="28873" y="5493"/>
                  </a:cubicBezTo>
                  <a:lnTo>
                    <a:pt x="28873" y="5493"/>
                  </a:lnTo>
                  <a:cubicBezTo>
                    <a:pt x="27437" y="5781"/>
                    <a:pt x="24568" y="6620"/>
                    <a:pt x="21204" y="6620"/>
                  </a:cubicBezTo>
                  <a:cubicBezTo>
                    <a:pt x="19589" y="6620"/>
                    <a:pt x="17860" y="6427"/>
                    <a:pt x="16121" y="5886"/>
                  </a:cubicBezTo>
                  <a:cubicBezTo>
                    <a:pt x="12426" y="4741"/>
                    <a:pt x="9091" y="2714"/>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1"/>
            <p:cNvSpPr/>
            <p:nvPr/>
          </p:nvSpPr>
          <p:spPr>
            <a:xfrm>
              <a:off x="4779392" y="2353696"/>
              <a:ext cx="713368" cy="266977"/>
            </a:xfrm>
            <a:custGeom>
              <a:rect b="b" l="l" r="r" t="t"/>
              <a:pathLst>
                <a:path extrusionOk="0" h="8897" w="23773">
                  <a:moveTo>
                    <a:pt x="1080" y="0"/>
                  </a:moveTo>
                  <a:lnTo>
                    <a:pt x="1" y="2060"/>
                  </a:lnTo>
                  <a:cubicBezTo>
                    <a:pt x="1244" y="3499"/>
                    <a:pt x="2780" y="4676"/>
                    <a:pt x="4481" y="5526"/>
                  </a:cubicBezTo>
                  <a:cubicBezTo>
                    <a:pt x="7718" y="7194"/>
                    <a:pt x="11511" y="8502"/>
                    <a:pt x="15108" y="8829"/>
                  </a:cubicBezTo>
                  <a:cubicBezTo>
                    <a:pt x="15707" y="8874"/>
                    <a:pt x="16309" y="8896"/>
                    <a:pt x="16911" y="8896"/>
                  </a:cubicBezTo>
                  <a:cubicBezTo>
                    <a:pt x="18510" y="8896"/>
                    <a:pt x="20112" y="8736"/>
                    <a:pt x="21680" y="8404"/>
                  </a:cubicBezTo>
                  <a:cubicBezTo>
                    <a:pt x="22334" y="8273"/>
                    <a:pt x="23021" y="8273"/>
                    <a:pt x="23675" y="8175"/>
                  </a:cubicBezTo>
                  <a:cubicBezTo>
                    <a:pt x="23773" y="7292"/>
                    <a:pt x="23773" y="6377"/>
                    <a:pt x="23609" y="5526"/>
                  </a:cubicBezTo>
                  <a:cubicBezTo>
                    <a:pt x="22173" y="5814"/>
                    <a:pt x="19304" y="6653"/>
                    <a:pt x="15950" y="6653"/>
                  </a:cubicBezTo>
                  <a:cubicBezTo>
                    <a:pt x="14340" y="6653"/>
                    <a:pt x="12618" y="6460"/>
                    <a:pt x="10890" y="5919"/>
                  </a:cubicBezTo>
                  <a:cubicBezTo>
                    <a:pt x="7195" y="4774"/>
                    <a:pt x="3827" y="2747"/>
                    <a:pt x="1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1"/>
            <p:cNvSpPr/>
            <p:nvPr/>
          </p:nvSpPr>
          <p:spPr>
            <a:xfrm>
              <a:off x="4621432" y="2682398"/>
              <a:ext cx="384666" cy="244351"/>
            </a:xfrm>
            <a:custGeom>
              <a:rect b="b" l="l" r="r" t="t"/>
              <a:pathLst>
                <a:path extrusionOk="0" h="8143" w="12819">
                  <a:moveTo>
                    <a:pt x="655" y="0"/>
                  </a:moveTo>
                  <a:lnTo>
                    <a:pt x="1" y="1243"/>
                  </a:lnTo>
                  <a:cubicBezTo>
                    <a:pt x="1" y="1243"/>
                    <a:pt x="9058" y="6965"/>
                    <a:pt x="12361" y="8142"/>
                  </a:cubicBezTo>
                  <a:lnTo>
                    <a:pt x="12818" y="6703"/>
                  </a:lnTo>
                  <a:lnTo>
                    <a:pt x="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1"/>
            <p:cNvSpPr/>
            <p:nvPr/>
          </p:nvSpPr>
          <p:spPr>
            <a:xfrm>
              <a:off x="4992325" y="2884529"/>
              <a:ext cx="388597" cy="142296"/>
            </a:xfrm>
            <a:custGeom>
              <a:rect b="b" l="l" r="r" t="t"/>
              <a:pathLst>
                <a:path extrusionOk="0" h="4742" w="12950">
                  <a:moveTo>
                    <a:pt x="458" y="0"/>
                  </a:moveTo>
                  <a:lnTo>
                    <a:pt x="1" y="1406"/>
                  </a:lnTo>
                  <a:lnTo>
                    <a:pt x="12426" y="4741"/>
                  </a:lnTo>
                  <a:cubicBezTo>
                    <a:pt x="12426" y="4741"/>
                    <a:pt x="12622" y="4218"/>
                    <a:pt x="12949" y="3401"/>
                  </a:cubicBezTo>
                  <a:cubicBezTo>
                    <a:pt x="12164" y="3205"/>
                    <a:pt x="458"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1"/>
            <p:cNvSpPr/>
            <p:nvPr/>
          </p:nvSpPr>
          <p:spPr>
            <a:xfrm>
              <a:off x="4956016" y="2538152"/>
              <a:ext cx="127592" cy="155979"/>
            </a:xfrm>
            <a:custGeom>
              <a:rect b="b" l="l" r="r" t="t"/>
              <a:pathLst>
                <a:path extrusionOk="0" h="5198" w="4252">
                  <a:moveTo>
                    <a:pt x="4023" y="1"/>
                  </a:moveTo>
                  <a:lnTo>
                    <a:pt x="622" y="4415"/>
                  </a:lnTo>
                  <a:lnTo>
                    <a:pt x="524" y="4415"/>
                  </a:lnTo>
                  <a:cubicBezTo>
                    <a:pt x="197" y="4415"/>
                    <a:pt x="1" y="4840"/>
                    <a:pt x="262" y="5069"/>
                  </a:cubicBezTo>
                  <a:cubicBezTo>
                    <a:pt x="340" y="5157"/>
                    <a:pt x="440" y="5197"/>
                    <a:pt x="538" y="5197"/>
                  </a:cubicBezTo>
                  <a:cubicBezTo>
                    <a:pt x="730" y="5197"/>
                    <a:pt x="916" y="5045"/>
                    <a:pt x="916" y="4807"/>
                  </a:cubicBezTo>
                  <a:cubicBezTo>
                    <a:pt x="916" y="4742"/>
                    <a:pt x="884" y="4677"/>
                    <a:pt x="851" y="4611"/>
                  </a:cubicBezTo>
                  <a:lnTo>
                    <a:pt x="4251" y="164"/>
                  </a:lnTo>
                  <a:lnTo>
                    <a:pt x="40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1"/>
            <p:cNvSpPr/>
            <p:nvPr/>
          </p:nvSpPr>
          <p:spPr>
            <a:xfrm>
              <a:off x="5073765" y="2546975"/>
              <a:ext cx="32408" cy="183526"/>
            </a:xfrm>
            <a:custGeom>
              <a:rect b="b" l="l" r="r" t="t"/>
              <a:pathLst>
                <a:path extrusionOk="0" h="6116" w="1080">
                  <a:moveTo>
                    <a:pt x="393" y="1"/>
                  </a:moveTo>
                  <a:lnTo>
                    <a:pt x="393" y="5396"/>
                  </a:lnTo>
                  <a:cubicBezTo>
                    <a:pt x="0" y="5527"/>
                    <a:pt x="131" y="6116"/>
                    <a:pt x="524" y="6116"/>
                  </a:cubicBezTo>
                  <a:cubicBezTo>
                    <a:pt x="949" y="6116"/>
                    <a:pt x="1080" y="5527"/>
                    <a:pt x="687" y="5396"/>
                  </a:cubicBezTo>
                  <a:lnTo>
                    <a:pt x="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1"/>
            <p:cNvSpPr/>
            <p:nvPr/>
          </p:nvSpPr>
          <p:spPr>
            <a:xfrm>
              <a:off x="4994275" y="2775812"/>
              <a:ext cx="88342" cy="25326"/>
            </a:xfrm>
            <a:custGeom>
              <a:rect b="b" l="l" r="r" t="t"/>
              <a:pathLst>
                <a:path extrusionOk="0" h="844" w="2944">
                  <a:moveTo>
                    <a:pt x="421" y="1"/>
                  </a:moveTo>
                  <a:cubicBezTo>
                    <a:pt x="281" y="1"/>
                    <a:pt x="141" y="9"/>
                    <a:pt x="1" y="26"/>
                  </a:cubicBezTo>
                  <a:lnTo>
                    <a:pt x="1" y="59"/>
                  </a:lnTo>
                  <a:lnTo>
                    <a:pt x="1472" y="451"/>
                  </a:lnTo>
                  <a:lnTo>
                    <a:pt x="2944" y="844"/>
                  </a:lnTo>
                  <a:lnTo>
                    <a:pt x="2944" y="811"/>
                  </a:lnTo>
                  <a:cubicBezTo>
                    <a:pt x="2519" y="517"/>
                    <a:pt x="2061" y="288"/>
                    <a:pt x="1538" y="157"/>
                  </a:cubicBezTo>
                  <a:cubicBezTo>
                    <a:pt x="1179" y="61"/>
                    <a:pt x="802" y="1"/>
                    <a:pt x="4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1"/>
            <p:cNvSpPr/>
            <p:nvPr/>
          </p:nvSpPr>
          <p:spPr>
            <a:xfrm>
              <a:off x="4940322" y="1803239"/>
              <a:ext cx="858575" cy="1537134"/>
            </a:xfrm>
            <a:custGeom>
              <a:rect b="b" l="l" r="r" t="t"/>
              <a:pathLst>
                <a:path extrusionOk="0" h="51225" w="28612">
                  <a:moveTo>
                    <a:pt x="26355" y="1"/>
                  </a:moveTo>
                  <a:lnTo>
                    <a:pt x="18148" y="1472"/>
                  </a:lnTo>
                  <a:cubicBezTo>
                    <a:pt x="19652" y="12753"/>
                    <a:pt x="14747" y="25669"/>
                    <a:pt x="14747" y="25669"/>
                  </a:cubicBezTo>
                  <a:cubicBezTo>
                    <a:pt x="14747" y="25669"/>
                    <a:pt x="10529" y="36884"/>
                    <a:pt x="6965" y="40056"/>
                  </a:cubicBezTo>
                  <a:cubicBezTo>
                    <a:pt x="6409" y="40546"/>
                    <a:pt x="5788" y="41004"/>
                    <a:pt x="5200" y="41462"/>
                  </a:cubicBezTo>
                  <a:cubicBezTo>
                    <a:pt x="4251" y="42214"/>
                    <a:pt x="3336" y="43097"/>
                    <a:pt x="2551" y="44045"/>
                  </a:cubicBezTo>
                  <a:cubicBezTo>
                    <a:pt x="2355" y="44274"/>
                    <a:pt x="2191" y="44568"/>
                    <a:pt x="2159" y="44895"/>
                  </a:cubicBezTo>
                  <a:cubicBezTo>
                    <a:pt x="2175" y="45265"/>
                    <a:pt x="2427" y="45374"/>
                    <a:pt x="2730" y="45374"/>
                  </a:cubicBezTo>
                  <a:cubicBezTo>
                    <a:pt x="3045" y="45374"/>
                    <a:pt x="3414" y="45256"/>
                    <a:pt x="3630" y="45190"/>
                  </a:cubicBezTo>
                  <a:cubicBezTo>
                    <a:pt x="4513" y="44797"/>
                    <a:pt x="5298" y="44307"/>
                    <a:pt x="5984" y="43653"/>
                  </a:cubicBezTo>
                  <a:lnTo>
                    <a:pt x="6311" y="43391"/>
                  </a:lnTo>
                  <a:lnTo>
                    <a:pt x="6311" y="43391"/>
                  </a:lnTo>
                  <a:cubicBezTo>
                    <a:pt x="6311" y="43391"/>
                    <a:pt x="6180" y="45844"/>
                    <a:pt x="3074" y="46857"/>
                  </a:cubicBezTo>
                  <a:cubicBezTo>
                    <a:pt x="1" y="47871"/>
                    <a:pt x="524" y="48459"/>
                    <a:pt x="1178" y="48525"/>
                  </a:cubicBezTo>
                  <a:cubicBezTo>
                    <a:pt x="1178" y="48525"/>
                    <a:pt x="785" y="49473"/>
                    <a:pt x="1930" y="49473"/>
                  </a:cubicBezTo>
                  <a:cubicBezTo>
                    <a:pt x="1930" y="49473"/>
                    <a:pt x="1766" y="50356"/>
                    <a:pt x="2616" y="50356"/>
                  </a:cubicBezTo>
                  <a:cubicBezTo>
                    <a:pt x="2616" y="50356"/>
                    <a:pt x="2387" y="50977"/>
                    <a:pt x="3368" y="51141"/>
                  </a:cubicBezTo>
                  <a:cubicBezTo>
                    <a:pt x="3506" y="51168"/>
                    <a:pt x="3809" y="51224"/>
                    <a:pt x="4255" y="51224"/>
                  </a:cubicBezTo>
                  <a:cubicBezTo>
                    <a:pt x="6986" y="51224"/>
                    <a:pt x="15088" y="49129"/>
                    <a:pt x="23576" y="25603"/>
                  </a:cubicBezTo>
                  <a:cubicBezTo>
                    <a:pt x="23576" y="25603"/>
                    <a:pt x="28611" y="10595"/>
                    <a:pt x="26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1"/>
            <p:cNvSpPr/>
            <p:nvPr/>
          </p:nvSpPr>
          <p:spPr>
            <a:xfrm>
              <a:off x="4940322" y="1803239"/>
              <a:ext cx="858575" cy="1589557"/>
            </a:xfrm>
            <a:custGeom>
              <a:rect b="b" l="l" r="r" t="t"/>
              <a:pathLst>
                <a:path extrusionOk="0" fill="none" h="52972" w="28612">
                  <a:moveTo>
                    <a:pt x="18148" y="1472"/>
                  </a:moveTo>
                  <a:cubicBezTo>
                    <a:pt x="19652" y="12753"/>
                    <a:pt x="14747" y="25669"/>
                    <a:pt x="14747" y="25669"/>
                  </a:cubicBezTo>
                  <a:cubicBezTo>
                    <a:pt x="14747" y="25669"/>
                    <a:pt x="10529" y="36884"/>
                    <a:pt x="6965" y="40056"/>
                  </a:cubicBezTo>
                  <a:cubicBezTo>
                    <a:pt x="6409" y="40546"/>
                    <a:pt x="5788" y="41004"/>
                    <a:pt x="5200" y="41462"/>
                  </a:cubicBezTo>
                  <a:cubicBezTo>
                    <a:pt x="4251" y="42214"/>
                    <a:pt x="3336" y="43097"/>
                    <a:pt x="2551" y="44045"/>
                  </a:cubicBezTo>
                  <a:cubicBezTo>
                    <a:pt x="2355" y="44274"/>
                    <a:pt x="2191" y="44568"/>
                    <a:pt x="2159" y="44895"/>
                  </a:cubicBezTo>
                  <a:cubicBezTo>
                    <a:pt x="2191" y="45647"/>
                    <a:pt x="3205" y="45320"/>
                    <a:pt x="3630" y="45190"/>
                  </a:cubicBezTo>
                  <a:cubicBezTo>
                    <a:pt x="4513" y="44797"/>
                    <a:pt x="5298" y="44307"/>
                    <a:pt x="5984" y="43653"/>
                  </a:cubicBezTo>
                  <a:lnTo>
                    <a:pt x="6311" y="43391"/>
                  </a:lnTo>
                  <a:cubicBezTo>
                    <a:pt x="6311" y="43391"/>
                    <a:pt x="6180" y="45844"/>
                    <a:pt x="3074" y="46857"/>
                  </a:cubicBezTo>
                  <a:cubicBezTo>
                    <a:pt x="1" y="47871"/>
                    <a:pt x="524" y="48459"/>
                    <a:pt x="1178" y="48525"/>
                  </a:cubicBezTo>
                  <a:cubicBezTo>
                    <a:pt x="1178" y="48525"/>
                    <a:pt x="785" y="49473"/>
                    <a:pt x="1930" y="49473"/>
                  </a:cubicBezTo>
                  <a:cubicBezTo>
                    <a:pt x="1930" y="49473"/>
                    <a:pt x="1766" y="50356"/>
                    <a:pt x="2616" y="50356"/>
                  </a:cubicBezTo>
                  <a:cubicBezTo>
                    <a:pt x="2616" y="50356"/>
                    <a:pt x="2387" y="50977"/>
                    <a:pt x="3368" y="51141"/>
                  </a:cubicBezTo>
                  <a:cubicBezTo>
                    <a:pt x="4349" y="51337"/>
                    <a:pt x="13701" y="52972"/>
                    <a:pt x="23576" y="25603"/>
                  </a:cubicBezTo>
                  <a:cubicBezTo>
                    <a:pt x="23576" y="25603"/>
                    <a:pt x="28611" y="10595"/>
                    <a:pt x="26355" y="1"/>
                  </a:cubicBezTo>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1"/>
            <p:cNvSpPr/>
            <p:nvPr/>
          </p:nvSpPr>
          <p:spPr>
            <a:xfrm>
              <a:off x="4975641" y="3215182"/>
              <a:ext cx="140345" cy="45311"/>
            </a:xfrm>
            <a:custGeom>
              <a:rect b="b" l="l" r="r" t="t"/>
              <a:pathLst>
                <a:path extrusionOk="0" h="1510" w="4677">
                  <a:moveTo>
                    <a:pt x="4676" y="0"/>
                  </a:moveTo>
                  <a:lnTo>
                    <a:pt x="1" y="1505"/>
                  </a:lnTo>
                  <a:cubicBezTo>
                    <a:pt x="94" y="1508"/>
                    <a:pt x="187" y="1510"/>
                    <a:pt x="280" y="1510"/>
                  </a:cubicBezTo>
                  <a:cubicBezTo>
                    <a:pt x="1857" y="1510"/>
                    <a:pt x="3441" y="988"/>
                    <a:pt x="4676" y="0"/>
                  </a:cubicBezTo>
                  <a:close/>
                </a:path>
              </a:pathLst>
            </a:custGeom>
            <a:solidFill>
              <a:srgbClr val="F9E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1"/>
            <p:cNvSpPr/>
            <p:nvPr/>
          </p:nvSpPr>
          <p:spPr>
            <a:xfrm>
              <a:off x="4975641" y="3215182"/>
              <a:ext cx="140345" cy="47112"/>
            </a:xfrm>
            <a:custGeom>
              <a:rect b="b" l="l" r="r" t="t"/>
              <a:pathLst>
                <a:path extrusionOk="0" fill="none" h="1570" w="4677">
                  <a:moveTo>
                    <a:pt x="4676" y="0"/>
                  </a:moveTo>
                  <a:cubicBezTo>
                    <a:pt x="3369" y="1047"/>
                    <a:pt x="1668" y="1570"/>
                    <a:pt x="1" y="1505"/>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1"/>
            <p:cNvSpPr/>
            <p:nvPr/>
          </p:nvSpPr>
          <p:spPr>
            <a:xfrm>
              <a:off x="4997246" y="3250500"/>
              <a:ext cx="141305" cy="39010"/>
            </a:xfrm>
            <a:custGeom>
              <a:rect b="b" l="l" r="r" t="t"/>
              <a:pathLst>
                <a:path extrusionOk="0" h="1300" w="4709">
                  <a:moveTo>
                    <a:pt x="4709" y="1"/>
                  </a:moveTo>
                  <a:lnTo>
                    <a:pt x="0" y="1243"/>
                  </a:lnTo>
                  <a:cubicBezTo>
                    <a:pt x="0" y="1243"/>
                    <a:pt x="357" y="1299"/>
                    <a:pt x="897" y="1299"/>
                  </a:cubicBezTo>
                  <a:cubicBezTo>
                    <a:pt x="1901" y="1299"/>
                    <a:pt x="3540" y="1106"/>
                    <a:pt x="4709" y="1"/>
                  </a:cubicBezTo>
                  <a:close/>
                </a:path>
              </a:pathLst>
            </a:custGeom>
            <a:solidFill>
              <a:srgbClr val="F9E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1"/>
            <p:cNvSpPr/>
            <p:nvPr/>
          </p:nvSpPr>
          <p:spPr>
            <a:xfrm>
              <a:off x="4997246" y="3250500"/>
              <a:ext cx="141305" cy="51043"/>
            </a:xfrm>
            <a:custGeom>
              <a:rect b="b" l="l" r="r" t="t"/>
              <a:pathLst>
                <a:path extrusionOk="0" fill="none" h="1701" w="4709">
                  <a:moveTo>
                    <a:pt x="0" y="1243"/>
                  </a:moveTo>
                  <a:cubicBezTo>
                    <a:pt x="0" y="1243"/>
                    <a:pt x="2910" y="1701"/>
                    <a:pt x="4709" y="1"/>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1"/>
            <p:cNvSpPr/>
            <p:nvPr/>
          </p:nvSpPr>
          <p:spPr>
            <a:xfrm>
              <a:off x="5017831" y="3276997"/>
              <a:ext cx="143286" cy="38800"/>
            </a:xfrm>
            <a:custGeom>
              <a:rect b="b" l="l" r="r" t="t"/>
              <a:pathLst>
                <a:path extrusionOk="0" h="1293" w="4775">
                  <a:moveTo>
                    <a:pt x="4775" y="0"/>
                  </a:moveTo>
                  <a:lnTo>
                    <a:pt x="1" y="1276"/>
                  </a:lnTo>
                  <a:cubicBezTo>
                    <a:pt x="1" y="1276"/>
                    <a:pt x="235" y="1293"/>
                    <a:pt x="603" y="1293"/>
                  </a:cubicBezTo>
                  <a:cubicBezTo>
                    <a:pt x="1684" y="1293"/>
                    <a:pt x="3921" y="1147"/>
                    <a:pt x="4775" y="0"/>
                  </a:cubicBezTo>
                  <a:close/>
                </a:path>
              </a:pathLst>
            </a:custGeom>
            <a:solidFill>
              <a:srgbClr val="F9E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1"/>
            <p:cNvSpPr/>
            <p:nvPr/>
          </p:nvSpPr>
          <p:spPr>
            <a:xfrm>
              <a:off x="5017831" y="3276997"/>
              <a:ext cx="143286" cy="46152"/>
            </a:xfrm>
            <a:custGeom>
              <a:rect b="b" l="l" r="r" t="t"/>
              <a:pathLst>
                <a:path extrusionOk="0" fill="none" h="1538" w="4775">
                  <a:moveTo>
                    <a:pt x="1" y="1276"/>
                  </a:moveTo>
                  <a:cubicBezTo>
                    <a:pt x="1" y="1276"/>
                    <a:pt x="3630" y="1537"/>
                    <a:pt x="4775" y="0"/>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1"/>
            <p:cNvSpPr/>
            <p:nvPr/>
          </p:nvSpPr>
          <p:spPr>
            <a:xfrm>
              <a:off x="4987434" y="2788355"/>
              <a:ext cx="48102" cy="136414"/>
            </a:xfrm>
            <a:custGeom>
              <a:rect b="b" l="l" r="r" t="t"/>
              <a:pathLst>
                <a:path extrusionOk="0" fill="none" h="4546" w="1603">
                  <a:moveTo>
                    <a:pt x="1602" y="1"/>
                  </a:moveTo>
                  <a:lnTo>
                    <a:pt x="0" y="4546"/>
                  </a:lnTo>
                </a:path>
              </a:pathLst>
            </a:custGeom>
            <a:solidFill>
              <a:schemeClr val="lt1"/>
            </a:solidFill>
            <a:ln cap="flat" cmpd="sng" w="7350">
              <a:solidFill>
                <a:srgbClr val="FFFFFF"/>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1"/>
            <p:cNvSpPr/>
            <p:nvPr/>
          </p:nvSpPr>
          <p:spPr>
            <a:xfrm>
              <a:off x="5268034" y="1119368"/>
              <a:ext cx="75589" cy="146227"/>
            </a:xfrm>
            <a:custGeom>
              <a:rect b="b" l="l" r="r" t="t"/>
              <a:pathLst>
                <a:path extrusionOk="0" fill="none" h="4873" w="2519">
                  <a:moveTo>
                    <a:pt x="1145" y="0"/>
                  </a:moveTo>
                  <a:cubicBezTo>
                    <a:pt x="491" y="33"/>
                    <a:pt x="1" y="1144"/>
                    <a:pt x="66" y="2485"/>
                  </a:cubicBezTo>
                  <a:cubicBezTo>
                    <a:pt x="132" y="3826"/>
                    <a:pt x="720" y="4872"/>
                    <a:pt x="1374" y="4872"/>
                  </a:cubicBezTo>
                  <a:cubicBezTo>
                    <a:pt x="2028" y="4839"/>
                    <a:pt x="2518" y="3728"/>
                    <a:pt x="2453" y="2387"/>
                  </a:cubicBezTo>
                  <a:cubicBezTo>
                    <a:pt x="2420" y="2027"/>
                    <a:pt x="2355" y="1635"/>
                    <a:pt x="2257" y="1308"/>
                  </a:cubicBezTo>
                </a:path>
              </a:pathLst>
            </a:custGeom>
            <a:no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31"/>
          <p:cNvGrpSpPr/>
          <p:nvPr/>
        </p:nvGrpSpPr>
        <p:grpSpPr>
          <a:xfrm>
            <a:off x="6965197" y="1299490"/>
            <a:ext cx="205575" cy="205575"/>
            <a:chOff x="5537425" y="1141100"/>
            <a:chExt cx="94700" cy="94700"/>
          </a:xfrm>
        </p:grpSpPr>
        <p:sp>
          <p:nvSpPr>
            <p:cNvPr id="1304" name="Google Shape;1304;p31"/>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1"/>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1"/>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1"/>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31"/>
          <p:cNvSpPr txBox="1"/>
          <p:nvPr/>
        </p:nvSpPr>
        <p:spPr>
          <a:xfrm>
            <a:off x="5538550" y="3059850"/>
            <a:ext cx="3306600" cy="1639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latin typeface="Montserrat"/>
                <a:ea typeface="Montserrat"/>
                <a:cs typeface="Montserrat"/>
                <a:sym typeface="Montserrat"/>
              </a:rPr>
              <a:t>Pawp’s should use the “eliminate complexity” action spur in order to get consumers to understand their business and realize that it is the obvious choice for pet owners.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09" name="Google Shape;1309;p31"/>
          <p:cNvSpPr txBox="1"/>
          <p:nvPr/>
        </p:nvSpPr>
        <p:spPr>
          <a:xfrm>
            <a:off x="391100" y="895800"/>
            <a:ext cx="2982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Pawp is  a convenient and essential tool for pet owners as many are finding themselves with less time to take their pets into the vet as they go back to work post-pandemic.</a:t>
            </a:r>
            <a:endParaRPr>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32"/>
          <p:cNvSpPr txBox="1"/>
          <p:nvPr>
            <p:ph idx="6" type="title"/>
          </p:nvPr>
        </p:nvSpPr>
        <p:spPr>
          <a:xfrm>
            <a:off x="4818850" y="1987350"/>
            <a:ext cx="4143600" cy="11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dk2"/>
                </a:solidFill>
                <a:latin typeface="Montserrat"/>
                <a:ea typeface="Montserrat"/>
                <a:cs typeface="Montserrat"/>
                <a:sym typeface="Montserrat"/>
              </a:rPr>
              <a:t>Creative Brief </a:t>
            </a:r>
            <a:endParaRPr b="0">
              <a:solidFill>
                <a:schemeClr val="dk2"/>
              </a:solidFill>
              <a:latin typeface="Montserrat"/>
              <a:ea typeface="Montserrat"/>
              <a:cs typeface="Montserrat"/>
              <a:sym typeface="Montserrat"/>
            </a:endParaRPr>
          </a:p>
          <a:p>
            <a:pPr indent="0" lvl="0" marL="0" rtl="0" algn="ctr">
              <a:spcBef>
                <a:spcPts val="0"/>
              </a:spcBef>
              <a:spcAft>
                <a:spcPts val="0"/>
              </a:spcAft>
              <a:buNone/>
            </a:pPr>
            <a:r>
              <a:rPr b="0" lang="en">
                <a:solidFill>
                  <a:schemeClr val="dk2"/>
                </a:solidFill>
                <a:latin typeface="Montserrat"/>
                <a:ea typeface="Montserrat"/>
                <a:cs typeface="Montserrat"/>
                <a:sym typeface="Montserrat"/>
              </a:rPr>
              <a:t>and Persona</a:t>
            </a:r>
            <a:endParaRPr b="0">
              <a:solidFill>
                <a:schemeClr val="dk2"/>
              </a:solidFill>
              <a:latin typeface="Montserrat"/>
              <a:ea typeface="Montserrat"/>
              <a:cs typeface="Montserrat"/>
              <a:sym typeface="Montserrat"/>
            </a:endParaRPr>
          </a:p>
        </p:txBody>
      </p:sp>
      <p:grpSp>
        <p:nvGrpSpPr>
          <p:cNvPr id="1315" name="Google Shape;1315;p32"/>
          <p:cNvGrpSpPr/>
          <p:nvPr/>
        </p:nvGrpSpPr>
        <p:grpSpPr>
          <a:xfrm>
            <a:off x="8206368" y="237537"/>
            <a:ext cx="610812" cy="703977"/>
            <a:chOff x="7690513" y="1978525"/>
            <a:chExt cx="402300" cy="463600"/>
          </a:xfrm>
        </p:grpSpPr>
        <p:sp>
          <p:nvSpPr>
            <p:cNvPr id="1316" name="Google Shape;1316;p32"/>
            <p:cNvSpPr/>
            <p:nvPr/>
          </p:nvSpPr>
          <p:spPr>
            <a:xfrm>
              <a:off x="7698688" y="2012400"/>
              <a:ext cx="385950" cy="340975"/>
            </a:xfrm>
            <a:custGeom>
              <a:rect b="b" l="l" r="r" t="t"/>
              <a:pathLst>
                <a:path extrusionOk="0" h="13639" w="15438">
                  <a:moveTo>
                    <a:pt x="7707" y="0"/>
                  </a:moveTo>
                  <a:lnTo>
                    <a:pt x="2290" y="1074"/>
                  </a:lnTo>
                  <a:lnTo>
                    <a:pt x="1425" y="2242"/>
                  </a:lnTo>
                  <a:cubicBezTo>
                    <a:pt x="1285" y="2452"/>
                    <a:pt x="1169" y="2686"/>
                    <a:pt x="1145" y="2943"/>
                  </a:cubicBezTo>
                  <a:lnTo>
                    <a:pt x="24" y="11700"/>
                  </a:lnTo>
                  <a:cubicBezTo>
                    <a:pt x="24" y="11910"/>
                    <a:pt x="1" y="12120"/>
                    <a:pt x="1" y="12354"/>
                  </a:cubicBezTo>
                  <a:lnTo>
                    <a:pt x="7731" y="13638"/>
                  </a:lnTo>
                  <a:lnTo>
                    <a:pt x="15437" y="12354"/>
                  </a:lnTo>
                  <a:cubicBezTo>
                    <a:pt x="15437" y="12144"/>
                    <a:pt x="15437" y="11934"/>
                    <a:pt x="15391" y="11700"/>
                  </a:cubicBezTo>
                  <a:lnTo>
                    <a:pt x="14293" y="2943"/>
                  </a:lnTo>
                  <a:cubicBezTo>
                    <a:pt x="14246" y="2686"/>
                    <a:pt x="14153" y="2452"/>
                    <a:pt x="13990" y="2242"/>
                  </a:cubicBezTo>
                  <a:lnTo>
                    <a:pt x="13149" y="1074"/>
                  </a:lnTo>
                  <a:lnTo>
                    <a:pt x="77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2"/>
            <p:cNvSpPr/>
            <p:nvPr/>
          </p:nvSpPr>
          <p:spPr>
            <a:xfrm>
              <a:off x="7698113" y="2012400"/>
              <a:ext cx="355000" cy="317625"/>
            </a:xfrm>
            <a:custGeom>
              <a:rect b="b" l="l" r="r" t="t"/>
              <a:pathLst>
                <a:path extrusionOk="0" h="12705" w="14200">
                  <a:moveTo>
                    <a:pt x="7730" y="0"/>
                  </a:moveTo>
                  <a:lnTo>
                    <a:pt x="2313" y="1074"/>
                  </a:lnTo>
                  <a:lnTo>
                    <a:pt x="1448" y="2242"/>
                  </a:lnTo>
                  <a:cubicBezTo>
                    <a:pt x="1308" y="2452"/>
                    <a:pt x="1192" y="2686"/>
                    <a:pt x="1168" y="2943"/>
                  </a:cubicBezTo>
                  <a:lnTo>
                    <a:pt x="47" y="11700"/>
                  </a:lnTo>
                  <a:cubicBezTo>
                    <a:pt x="24" y="11934"/>
                    <a:pt x="1" y="12144"/>
                    <a:pt x="1" y="12377"/>
                  </a:cubicBezTo>
                  <a:lnTo>
                    <a:pt x="24" y="12354"/>
                  </a:lnTo>
                  <a:lnTo>
                    <a:pt x="2172" y="12704"/>
                  </a:lnTo>
                  <a:cubicBezTo>
                    <a:pt x="2172" y="12377"/>
                    <a:pt x="2196" y="12027"/>
                    <a:pt x="2242" y="11700"/>
                  </a:cubicBezTo>
                  <a:lnTo>
                    <a:pt x="3247" y="3807"/>
                  </a:lnTo>
                  <a:cubicBezTo>
                    <a:pt x="3340" y="3083"/>
                    <a:pt x="3947" y="2546"/>
                    <a:pt x="4671" y="2546"/>
                  </a:cubicBezTo>
                  <a:lnTo>
                    <a:pt x="14199" y="2546"/>
                  </a:lnTo>
                  <a:cubicBezTo>
                    <a:pt x="14153" y="2429"/>
                    <a:pt x="14106" y="2335"/>
                    <a:pt x="14036" y="2242"/>
                  </a:cubicBezTo>
                  <a:lnTo>
                    <a:pt x="13172" y="1074"/>
                  </a:lnTo>
                  <a:lnTo>
                    <a:pt x="77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2"/>
            <p:cNvSpPr/>
            <p:nvPr/>
          </p:nvSpPr>
          <p:spPr>
            <a:xfrm>
              <a:off x="7696938" y="2321225"/>
              <a:ext cx="389450" cy="113875"/>
            </a:xfrm>
            <a:custGeom>
              <a:rect b="b" l="l" r="r" t="t"/>
              <a:pathLst>
                <a:path extrusionOk="0" h="4555" w="15578">
                  <a:moveTo>
                    <a:pt x="71" y="1"/>
                  </a:moveTo>
                  <a:cubicBezTo>
                    <a:pt x="1" y="1309"/>
                    <a:pt x="281" y="2593"/>
                    <a:pt x="865" y="3761"/>
                  </a:cubicBezTo>
                  <a:cubicBezTo>
                    <a:pt x="1122" y="4251"/>
                    <a:pt x="1612" y="4555"/>
                    <a:pt x="2173" y="4555"/>
                  </a:cubicBezTo>
                  <a:lnTo>
                    <a:pt x="13406" y="4555"/>
                  </a:lnTo>
                  <a:cubicBezTo>
                    <a:pt x="13966" y="4555"/>
                    <a:pt x="14457" y="4251"/>
                    <a:pt x="14713" y="3761"/>
                  </a:cubicBezTo>
                  <a:cubicBezTo>
                    <a:pt x="15297" y="2593"/>
                    <a:pt x="15577" y="1309"/>
                    <a:pt x="155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2"/>
            <p:cNvSpPr/>
            <p:nvPr/>
          </p:nvSpPr>
          <p:spPr>
            <a:xfrm>
              <a:off x="7696938" y="2321225"/>
              <a:ext cx="108625" cy="113875"/>
            </a:xfrm>
            <a:custGeom>
              <a:rect b="b" l="l" r="r" t="t"/>
              <a:pathLst>
                <a:path extrusionOk="0" h="4555" w="4345">
                  <a:moveTo>
                    <a:pt x="71" y="1"/>
                  </a:moveTo>
                  <a:cubicBezTo>
                    <a:pt x="1" y="1309"/>
                    <a:pt x="281" y="2593"/>
                    <a:pt x="865" y="3761"/>
                  </a:cubicBezTo>
                  <a:cubicBezTo>
                    <a:pt x="1122" y="4251"/>
                    <a:pt x="1612" y="4555"/>
                    <a:pt x="2173" y="4555"/>
                  </a:cubicBezTo>
                  <a:lnTo>
                    <a:pt x="4345" y="4555"/>
                  </a:lnTo>
                  <a:cubicBezTo>
                    <a:pt x="3784" y="4555"/>
                    <a:pt x="3294" y="4251"/>
                    <a:pt x="3037" y="3761"/>
                  </a:cubicBezTo>
                  <a:cubicBezTo>
                    <a:pt x="2453" y="2593"/>
                    <a:pt x="2173" y="1309"/>
                    <a:pt x="2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2"/>
            <p:cNvSpPr/>
            <p:nvPr/>
          </p:nvSpPr>
          <p:spPr>
            <a:xfrm>
              <a:off x="7788613" y="2226075"/>
              <a:ext cx="206700" cy="127300"/>
            </a:xfrm>
            <a:custGeom>
              <a:rect b="b" l="l" r="r" t="t"/>
              <a:pathLst>
                <a:path extrusionOk="0" h="5092" w="8268">
                  <a:moveTo>
                    <a:pt x="4134" y="0"/>
                  </a:moveTo>
                  <a:cubicBezTo>
                    <a:pt x="3316" y="0"/>
                    <a:pt x="2499" y="444"/>
                    <a:pt x="2125" y="1332"/>
                  </a:cubicBezTo>
                  <a:cubicBezTo>
                    <a:pt x="1962" y="1752"/>
                    <a:pt x="1658" y="2126"/>
                    <a:pt x="1261" y="2359"/>
                  </a:cubicBezTo>
                  <a:cubicBezTo>
                    <a:pt x="0" y="3106"/>
                    <a:pt x="491" y="5045"/>
                    <a:pt x="1962" y="5091"/>
                  </a:cubicBezTo>
                  <a:lnTo>
                    <a:pt x="6306" y="5091"/>
                  </a:lnTo>
                  <a:cubicBezTo>
                    <a:pt x="7754" y="5045"/>
                    <a:pt x="8267" y="3130"/>
                    <a:pt x="7030" y="2382"/>
                  </a:cubicBezTo>
                  <a:lnTo>
                    <a:pt x="7006" y="2359"/>
                  </a:lnTo>
                  <a:cubicBezTo>
                    <a:pt x="6609" y="2126"/>
                    <a:pt x="6306" y="1752"/>
                    <a:pt x="6142" y="1332"/>
                  </a:cubicBezTo>
                  <a:cubicBezTo>
                    <a:pt x="5769" y="444"/>
                    <a:pt x="4951" y="0"/>
                    <a:pt x="4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2"/>
            <p:cNvSpPr/>
            <p:nvPr/>
          </p:nvSpPr>
          <p:spPr>
            <a:xfrm>
              <a:off x="7788013" y="2226125"/>
              <a:ext cx="194450" cy="127250"/>
            </a:xfrm>
            <a:custGeom>
              <a:rect b="b" l="l" r="r" t="t"/>
              <a:pathLst>
                <a:path extrusionOk="0" h="5090" w="7778">
                  <a:moveTo>
                    <a:pt x="4159" y="0"/>
                  </a:moveTo>
                  <a:cubicBezTo>
                    <a:pt x="3314" y="0"/>
                    <a:pt x="2502" y="490"/>
                    <a:pt x="2149" y="1330"/>
                  </a:cubicBezTo>
                  <a:cubicBezTo>
                    <a:pt x="1963" y="1750"/>
                    <a:pt x="1659" y="2124"/>
                    <a:pt x="1262" y="2357"/>
                  </a:cubicBezTo>
                  <a:cubicBezTo>
                    <a:pt x="1" y="3104"/>
                    <a:pt x="515" y="5066"/>
                    <a:pt x="1986" y="5089"/>
                  </a:cubicBezTo>
                  <a:lnTo>
                    <a:pt x="6330" y="5089"/>
                  </a:lnTo>
                  <a:cubicBezTo>
                    <a:pt x="7054" y="5066"/>
                    <a:pt x="7661" y="4529"/>
                    <a:pt x="7778" y="3805"/>
                  </a:cubicBezTo>
                  <a:lnTo>
                    <a:pt x="6049" y="3805"/>
                  </a:lnTo>
                  <a:cubicBezTo>
                    <a:pt x="4088" y="3805"/>
                    <a:pt x="3411" y="1189"/>
                    <a:pt x="5139" y="232"/>
                  </a:cubicBezTo>
                  <a:cubicBezTo>
                    <a:pt x="4824" y="75"/>
                    <a:pt x="4489" y="0"/>
                    <a:pt x="4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2"/>
            <p:cNvSpPr/>
            <p:nvPr/>
          </p:nvSpPr>
          <p:spPr>
            <a:xfrm>
              <a:off x="7823638" y="2122150"/>
              <a:ext cx="54325" cy="90525"/>
            </a:xfrm>
            <a:custGeom>
              <a:rect b="b" l="l" r="r" t="t"/>
              <a:pathLst>
                <a:path extrusionOk="0" h="3621" w="2173">
                  <a:moveTo>
                    <a:pt x="1098" y="1"/>
                  </a:moveTo>
                  <a:cubicBezTo>
                    <a:pt x="491" y="1"/>
                    <a:pt x="1" y="795"/>
                    <a:pt x="1" y="1799"/>
                  </a:cubicBezTo>
                  <a:cubicBezTo>
                    <a:pt x="1" y="2803"/>
                    <a:pt x="491" y="3620"/>
                    <a:pt x="1098" y="3620"/>
                  </a:cubicBezTo>
                  <a:cubicBezTo>
                    <a:pt x="1682" y="3620"/>
                    <a:pt x="2172" y="2803"/>
                    <a:pt x="2172" y="1799"/>
                  </a:cubicBezTo>
                  <a:cubicBezTo>
                    <a:pt x="2172" y="795"/>
                    <a:pt x="1682" y="1"/>
                    <a:pt x="10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2"/>
            <p:cNvSpPr/>
            <p:nvPr/>
          </p:nvSpPr>
          <p:spPr>
            <a:xfrm>
              <a:off x="7823638" y="2122150"/>
              <a:ext cx="40900" cy="90525"/>
            </a:xfrm>
            <a:custGeom>
              <a:rect b="b" l="l" r="r" t="t"/>
              <a:pathLst>
                <a:path extrusionOk="0" h="3621" w="1636">
                  <a:moveTo>
                    <a:pt x="1098" y="1"/>
                  </a:moveTo>
                  <a:cubicBezTo>
                    <a:pt x="491" y="1"/>
                    <a:pt x="1" y="818"/>
                    <a:pt x="1" y="1799"/>
                  </a:cubicBezTo>
                  <a:cubicBezTo>
                    <a:pt x="1" y="2803"/>
                    <a:pt x="491" y="3620"/>
                    <a:pt x="1098" y="3620"/>
                  </a:cubicBezTo>
                  <a:cubicBezTo>
                    <a:pt x="1308" y="3597"/>
                    <a:pt x="1495" y="3527"/>
                    <a:pt x="1635" y="3363"/>
                  </a:cubicBezTo>
                  <a:cubicBezTo>
                    <a:pt x="1262" y="2943"/>
                    <a:pt x="1075" y="2383"/>
                    <a:pt x="1098" y="1799"/>
                  </a:cubicBezTo>
                  <a:cubicBezTo>
                    <a:pt x="1075" y="1238"/>
                    <a:pt x="1262" y="678"/>
                    <a:pt x="1635" y="234"/>
                  </a:cubicBezTo>
                  <a:cubicBezTo>
                    <a:pt x="1495" y="94"/>
                    <a:pt x="1308" y="1"/>
                    <a:pt x="10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2"/>
            <p:cNvSpPr/>
            <p:nvPr/>
          </p:nvSpPr>
          <p:spPr>
            <a:xfrm>
              <a:off x="7905363" y="2122150"/>
              <a:ext cx="54325" cy="90525"/>
            </a:xfrm>
            <a:custGeom>
              <a:rect b="b" l="l" r="r" t="t"/>
              <a:pathLst>
                <a:path extrusionOk="0" h="3621" w="2173">
                  <a:moveTo>
                    <a:pt x="1075" y="1"/>
                  </a:moveTo>
                  <a:cubicBezTo>
                    <a:pt x="491" y="1"/>
                    <a:pt x="1" y="795"/>
                    <a:pt x="1" y="1799"/>
                  </a:cubicBezTo>
                  <a:cubicBezTo>
                    <a:pt x="1" y="2803"/>
                    <a:pt x="491" y="3620"/>
                    <a:pt x="1075" y="3620"/>
                  </a:cubicBezTo>
                  <a:cubicBezTo>
                    <a:pt x="1682" y="3620"/>
                    <a:pt x="2173" y="2803"/>
                    <a:pt x="2173" y="1799"/>
                  </a:cubicBezTo>
                  <a:cubicBezTo>
                    <a:pt x="2173" y="795"/>
                    <a:pt x="1682" y="1"/>
                    <a:pt x="1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2"/>
            <p:cNvSpPr/>
            <p:nvPr/>
          </p:nvSpPr>
          <p:spPr>
            <a:xfrm>
              <a:off x="7905363" y="2122150"/>
              <a:ext cx="40900" cy="90525"/>
            </a:xfrm>
            <a:custGeom>
              <a:rect b="b" l="l" r="r" t="t"/>
              <a:pathLst>
                <a:path extrusionOk="0" h="3621" w="1636">
                  <a:moveTo>
                    <a:pt x="1075" y="1"/>
                  </a:moveTo>
                  <a:cubicBezTo>
                    <a:pt x="491" y="1"/>
                    <a:pt x="1" y="818"/>
                    <a:pt x="1" y="1799"/>
                  </a:cubicBezTo>
                  <a:cubicBezTo>
                    <a:pt x="1" y="2803"/>
                    <a:pt x="491" y="3620"/>
                    <a:pt x="1075" y="3620"/>
                  </a:cubicBezTo>
                  <a:cubicBezTo>
                    <a:pt x="1285" y="3597"/>
                    <a:pt x="1496" y="3527"/>
                    <a:pt x="1636" y="3363"/>
                  </a:cubicBezTo>
                  <a:cubicBezTo>
                    <a:pt x="1262" y="2943"/>
                    <a:pt x="1052" y="2383"/>
                    <a:pt x="1075" y="1799"/>
                  </a:cubicBezTo>
                  <a:cubicBezTo>
                    <a:pt x="1052" y="1238"/>
                    <a:pt x="1262" y="678"/>
                    <a:pt x="1636" y="234"/>
                  </a:cubicBezTo>
                  <a:cubicBezTo>
                    <a:pt x="1496" y="94"/>
                    <a:pt x="1285"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2"/>
            <p:cNvSpPr/>
            <p:nvPr/>
          </p:nvSpPr>
          <p:spPr>
            <a:xfrm>
              <a:off x="7963763" y="2207975"/>
              <a:ext cx="36800" cy="54325"/>
            </a:xfrm>
            <a:custGeom>
              <a:rect b="b" l="l" r="r" t="t"/>
              <a:pathLst>
                <a:path extrusionOk="0" h="2173" w="1472">
                  <a:moveTo>
                    <a:pt x="748" y="0"/>
                  </a:moveTo>
                  <a:cubicBezTo>
                    <a:pt x="327" y="0"/>
                    <a:pt x="0" y="491"/>
                    <a:pt x="0" y="1075"/>
                  </a:cubicBezTo>
                  <a:cubicBezTo>
                    <a:pt x="0" y="1682"/>
                    <a:pt x="327" y="2172"/>
                    <a:pt x="748" y="2172"/>
                  </a:cubicBezTo>
                  <a:cubicBezTo>
                    <a:pt x="1145" y="2172"/>
                    <a:pt x="1472" y="1682"/>
                    <a:pt x="1472" y="1075"/>
                  </a:cubicBezTo>
                  <a:cubicBezTo>
                    <a:pt x="1472" y="491"/>
                    <a:pt x="1145" y="0"/>
                    <a:pt x="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2"/>
            <p:cNvSpPr/>
            <p:nvPr/>
          </p:nvSpPr>
          <p:spPr>
            <a:xfrm>
              <a:off x="7964338" y="2207975"/>
              <a:ext cx="26875" cy="54325"/>
            </a:xfrm>
            <a:custGeom>
              <a:rect b="b" l="l" r="r" t="t"/>
              <a:pathLst>
                <a:path extrusionOk="0" h="2173" w="1075">
                  <a:moveTo>
                    <a:pt x="725" y="0"/>
                  </a:moveTo>
                  <a:cubicBezTo>
                    <a:pt x="304" y="0"/>
                    <a:pt x="1" y="491"/>
                    <a:pt x="1" y="1098"/>
                  </a:cubicBezTo>
                  <a:cubicBezTo>
                    <a:pt x="1" y="1682"/>
                    <a:pt x="304" y="2172"/>
                    <a:pt x="725" y="2172"/>
                  </a:cubicBezTo>
                  <a:cubicBezTo>
                    <a:pt x="841" y="2172"/>
                    <a:pt x="981" y="2126"/>
                    <a:pt x="1075" y="2032"/>
                  </a:cubicBezTo>
                  <a:cubicBezTo>
                    <a:pt x="818" y="1775"/>
                    <a:pt x="701" y="1425"/>
                    <a:pt x="725" y="1098"/>
                  </a:cubicBezTo>
                  <a:cubicBezTo>
                    <a:pt x="701" y="748"/>
                    <a:pt x="818" y="397"/>
                    <a:pt x="1075" y="141"/>
                  </a:cubicBezTo>
                  <a:cubicBezTo>
                    <a:pt x="981" y="47"/>
                    <a:pt x="841" y="0"/>
                    <a:pt x="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2"/>
            <p:cNvSpPr/>
            <p:nvPr/>
          </p:nvSpPr>
          <p:spPr>
            <a:xfrm>
              <a:off x="7782763" y="2207975"/>
              <a:ext cx="36225" cy="54325"/>
            </a:xfrm>
            <a:custGeom>
              <a:rect b="b" l="l" r="r" t="t"/>
              <a:pathLst>
                <a:path extrusionOk="0" h="2173" w="1449">
                  <a:moveTo>
                    <a:pt x="725" y="0"/>
                  </a:moveTo>
                  <a:cubicBezTo>
                    <a:pt x="328" y="0"/>
                    <a:pt x="1" y="491"/>
                    <a:pt x="1" y="1075"/>
                  </a:cubicBezTo>
                  <a:cubicBezTo>
                    <a:pt x="1" y="1682"/>
                    <a:pt x="328" y="2172"/>
                    <a:pt x="725" y="2172"/>
                  </a:cubicBezTo>
                  <a:cubicBezTo>
                    <a:pt x="1122" y="2172"/>
                    <a:pt x="1449" y="1682"/>
                    <a:pt x="1449" y="1075"/>
                  </a:cubicBezTo>
                  <a:cubicBezTo>
                    <a:pt x="1449" y="491"/>
                    <a:pt x="1122" y="0"/>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2"/>
            <p:cNvSpPr/>
            <p:nvPr/>
          </p:nvSpPr>
          <p:spPr>
            <a:xfrm>
              <a:off x="7782763" y="2207975"/>
              <a:ext cx="27475" cy="54325"/>
            </a:xfrm>
            <a:custGeom>
              <a:rect b="b" l="l" r="r" t="t"/>
              <a:pathLst>
                <a:path extrusionOk="0" h="2173" w="1099">
                  <a:moveTo>
                    <a:pt x="725" y="0"/>
                  </a:moveTo>
                  <a:cubicBezTo>
                    <a:pt x="328" y="0"/>
                    <a:pt x="1" y="491"/>
                    <a:pt x="1" y="1098"/>
                  </a:cubicBezTo>
                  <a:cubicBezTo>
                    <a:pt x="1" y="1682"/>
                    <a:pt x="328" y="2172"/>
                    <a:pt x="725" y="2172"/>
                  </a:cubicBezTo>
                  <a:cubicBezTo>
                    <a:pt x="865" y="2172"/>
                    <a:pt x="1005" y="2126"/>
                    <a:pt x="1098" y="2032"/>
                  </a:cubicBezTo>
                  <a:cubicBezTo>
                    <a:pt x="842" y="1775"/>
                    <a:pt x="725" y="1425"/>
                    <a:pt x="725" y="1098"/>
                  </a:cubicBezTo>
                  <a:cubicBezTo>
                    <a:pt x="725" y="748"/>
                    <a:pt x="842" y="397"/>
                    <a:pt x="1098" y="141"/>
                  </a:cubicBezTo>
                  <a:cubicBezTo>
                    <a:pt x="1005" y="47"/>
                    <a:pt x="865" y="0"/>
                    <a:pt x="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2"/>
            <p:cNvSpPr/>
            <p:nvPr/>
          </p:nvSpPr>
          <p:spPr>
            <a:xfrm>
              <a:off x="7728463" y="1984950"/>
              <a:ext cx="326400" cy="54325"/>
            </a:xfrm>
            <a:custGeom>
              <a:rect b="b" l="l" r="r" t="t"/>
              <a:pathLst>
                <a:path extrusionOk="0" h="2173" w="13056">
                  <a:moveTo>
                    <a:pt x="375" y="1"/>
                  </a:moveTo>
                  <a:cubicBezTo>
                    <a:pt x="164" y="1"/>
                    <a:pt x="1" y="164"/>
                    <a:pt x="1" y="351"/>
                  </a:cubicBezTo>
                  <a:lnTo>
                    <a:pt x="1" y="1822"/>
                  </a:lnTo>
                  <a:cubicBezTo>
                    <a:pt x="1" y="2009"/>
                    <a:pt x="164" y="2172"/>
                    <a:pt x="375" y="2172"/>
                  </a:cubicBezTo>
                  <a:lnTo>
                    <a:pt x="12682" y="2172"/>
                  </a:lnTo>
                  <a:cubicBezTo>
                    <a:pt x="12892" y="2172"/>
                    <a:pt x="13055" y="2009"/>
                    <a:pt x="13055" y="1822"/>
                  </a:cubicBezTo>
                  <a:lnTo>
                    <a:pt x="13055" y="351"/>
                  </a:lnTo>
                  <a:cubicBezTo>
                    <a:pt x="13055" y="164"/>
                    <a:pt x="12892" y="1"/>
                    <a:pt x="126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2"/>
            <p:cNvSpPr/>
            <p:nvPr/>
          </p:nvSpPr>
          <p:spPr>
            <a:xfrm>
              <a:off x="7728463" y="1985525"/>
              <a:ext cx="81775" cy="54325"/>
            </a:xfrm>
            <a:custGeom>
              <a:rect b="b" l="l" r="r" t="t"/>
              <a:pathLst>
                <a:path extrusionOk="0" h="2173" w="3271">
                  <a:moveTo>
                    <a:pt x="375" y="1"/>
                  </a:moveTo>
                  <a:cubicBezTo>
                    <a:pt x="164" y="1"/>
                    <a:pt x="1" y="164"/>
                    <a:pt x="1" y="351"/>
                  </a:cubicBezTo>
                  <a:lnTo>
                    <a:pt x="1" y="1822"/>
                  </a:lnTo>
                  <a:cubicBezTo>
                    <a:pt x="1" y="2009"/>
                    <a:pt x="164" y="2173"/>
                    <a:pt x="375" y="2173"/>
                  </a:cubicBezTo>
                  <a:lnTo>
                    <a:pt x="3270" y="2173"/>
                  </a:lnTo>
                  <a:cubicBezTo>
                    <a:pt x="2663" y="2173"/>
                    <a:pt x="2173" y="1682"/>
                    <a:pt x="2173" y="1075"/>
                  </a:cubicBezTo>
                  <a:cubicBezTo>
                    <a:pt x="2173" y="468"/>
                    <a:pt x="2663" y="1"/>
                    <a:pt x="32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2"/>
            <p:cNvSpPr/>
            <p:nvPr/>
          </p:nvSpPr>
          <p:spPr>
            <a:xfrm>
              <a:off x="7690513" y="1978525"/>
              <a:ext cx="402300" cy="463600"/>
            </a:xfrm>
            <a:custGeom>
              <a:rect b="b" l="l" r="r" t="t"/>
              <a:pathLst>
                <a:path extrusionOk="0" h="18544" w="16092">
                  <a:moveTo>
                    <a:pt x="14200" y="538"/>
                  </a:moveTo>
                  <a:cubicBezTo>
                    <a:pt x="14246" y="538"/>
                    <a:pt x="14293" y="584"/>
                    <a:pt x="14293" y="631"/>
                  </a:cubicBezTo>
                  <a:lnTo>
                    <a:pt x="14293" y="1098"/>
                  </a:lnTo>
                  <a:lnTo>
                    <a:pt x="10206" y="1098"/>
                  </a:lnTo>
                  <a:cubicBezTo>
                    <a:pt x="10199" y="1098"/>
                    <a:pt x="10192" y="1098"/>
                    <a:pt x="10185" y="1098"/>
                  </a:cubicBezTo>
                  <a:cubicBezTo>
                    <a:pt x="9856" y="1098"/>
                    <a:pt x="9863" y="1635"/>
                    <a:pt x="10206" y="1635"/>
                  </a:cubicBezTo>
                  <a:lnTo>
                    <a:pt x="14293" y="1635"/>
                  </a:lnTo>
                  <a:lnTo>
                    <a:pt x="14293" y="2079"/>
                  </a:lnTo>
                  <a:cubicBezTo>
                    <a:pt x="14293" y="2126"/>
                    <a:pt x="14246" y="2172"/>
                    <a:pt x="14200" y="2172"/>
                  </a:cubicBezTo>
                  <a:lnTo>
                    <a:pt x="1893" y="2172"/>
                  </a:lnTo>
                  <a:cubicBezTo>
                    <a:pt x="1846" y="2172"/>
                    <a:pt x="1799" y="2126"/>
                    <a:pt x="1799" y="2079"/>
                  </a:cubicBezTo>
                  <a:lnTo>
                    <a:pt x="1799" y="1635"/>
                  </a:lnTo>
                  <a:lnTo>
                    <a:pt x="9132" y="1635"/>
                  </a:lnTo>
                  <a:cubicBezTo>
                    <a:pt x="9482" y="1635"/>
                    <a:pt x="9482" y="1098"/>
                    <a:pt x="9132" y="1098"/>
                  </a:cubicBezTo>
                  <a:lnTo>
                    <a:pt x="1799" y="1098"/>
                  </a:lnTo>
                  <a:lnTo>
                    <a:pt x="1799" y="631"/>
                  </a:lnTo>
                  <a:cubicBezTo>
                    <a:pt x="1799" y="584"/>
                    <a:pt x="1846" y="538"/>
                    <a:pt x="1893" y="538"/>
                  </a:cubicBezTo>
                  <a:close/>
                  <a:moveTo>
                    <a:pt x="13336" y="2710"/>
                  </a:moveTo>
                  <a:lnTo>
                    <a:pt x="14106" y="3761"/>
                  </a:lnTo>
                  <a:cubicBezTo>
                    <a:pt x="14223" y="3901"/>
                    <a:pt x="14317" y="4111"/>
                    <a:pt x="14340" y="4298"/>
                  </a:cubicBezTo>
                  <a:lnTo>
                    <a:pt x="15437" y="13078"/>
                  </a:lnTo>
                  <a:cubicBezTo>
                    <a:pt x="15461" y="13195"/>
                    <a:pt x="15461" y="13312"/>
                    <a:pt x="15484" y="13429"/>
                  </a:cubicBezTo>
                  <a:lnTo>
                    <a:pt x="11934" y="13429"/>
                  </a:lnTo>
                  <a:cubicBezTo>
                    <a:pt x="11911" y="12845"/>
                    <a:pt x="11561" y="12308"/>
                    <a:pt x="11070" y="12028"/>
                  </a:cubicBezTo>
                  <a:cubicBezTo>
                    <a:pt x="10697" y="11817"/>
                    <a:pt x="10440" y="11490"/>
                    <a:pt x="10276" y="11117"/>
                  </a:cubicBezTo>
                  <a:cubicBezTo>
                    <a:pt x="9867" y="10130"/>
                    <a:pt x="8949" y="9627"/>
                    <a:pt x="8028" y="9627"/>
                  </a:cubicBezTo>
                  <a:cubicBezTo>
                    <a:pt x="7161" y="9627"/>
                    <a:pt x="6292" y="10071"/>
                    <a:pt x="5839" y="10977"/>
                  </a:cubicBezTo>
                  <a:cubicBezTo>
                    <a:pt x="5761" y="11197"/>
                    <a:pt x="5936" y="11364"/>
                    <a:pt x="6109" y="11364"/>
                  </a:cubicBezTo>
                  <a:cubicBezTo>
                    <a:pt x="6193" y="11364"/>
                    <a:pt x="6276" y="11325"/>
                    <a:pt x="6330" y="11234"/>
                  </a:cubicBezTo>
                  <a:cubicBezTo>
                    <a:pt x="6682" y="10518"/>
                    <a:pt x="7359" y="10167"/>
                    <a:pt x="8035" y="10167"/>
                  </a:cubicBezTo>
                  <a:cubicBezTo>
                    <a:pt x="8750" y="10167"/>
                    <a:pt x="9462" y="10559"/>
                    <a:pt x="9786" y="11327"/>
                  </a:cubicBezTo>
                  <a:cubicBezTo>
                    <a:pt x="9973" y="11817"/>
                    <a:pt x="10323" y="12238"/>
                    <a:pt x="10790" y="12495"/>
                  </a:cubicBezTo>
                  <a:cubicBezTo>
                    <a:pt x="11873" y="13070"/>
                    <a:pt x="11456" y="14691"/>
                    <a:pt x="10257" y="14691"/>
                  </a:cubicBezTo>
                  <a:cubicBezTo>
                    <a:pt x="10240" y="14691"/>
                    <a:pt x="10223" y="14690"/>
                    <a:pt x="10206" y="14690"/>
                  </a:cubicBezTo>
                  <a:lnTo>
                    <a:pt x="5886" y="14690"/>
                  </a:lnTo>
                  <a:cubicBezTo>
                    <a:pt x="5869" y="14690"/>
                    <a:pt x="5852" y="14691"/>
                    <a:pt x="5835" y="14691"/>
                  </a:cubicBezTo>
                  <a:cubicBezTo>
                    <a:pt x="4636" y="14691"/>
                    <a:pt x="4220" y="13070"/>
                    <a:pt x="5302" y="12495"/>
                  </a:cubicBezTo>
                  <a:cubicBezTo>
                    <a:pt x="5442" y="12425"/>
                    <a:pt x="5559" y="12331"/>
                    <a:pt x="5676" y="12238"/>
                  </a:cubicBezTo>
                  <a:cubicBezTo>
                    <a:pt x="5911" y="12039"/>
                    <a:pt x="5726" y="11728"/>
                    <a:pt x="5511" y="11728"/>
                  </a:cubicBezTo>
                  <a:cubicBezTo>
                    <a:pt x="5449" y="11728"/>
                    <a:pt x="5383" y="11754"/>
                    <a:pt x="5326" y="11817"/>
                  </a:cubicBezTo>
                  <a:cubicBezTo>
                    <a:pt x="5232" y="11911"/>
                    <a:pt x="5139" y="11981"/>
                    <a:pt x="5022" y="12028"/>
                  </a:cubicBezTo>
                  <a:cubicBezTo>
                    <a:pt x="4508" y="12308"/>
                    <a:pt x="4181" y="12845"/>
                    <a:pt x="4158" y="13429"/>
                  </a:cubicBezTo>
                  <a:lnTo>
                    <a:pt x="608" y="13429"/>
                  </a:lnTo>
                  <a:cubicBezTo>
                    <a:pt x="608" y="13312"/>
                    <a:pt x="632" y="13195"/>
                    <a:pt x="655" y="13078"/>
                  </a:cubicBezTo>
                  <a:lnTo>
                    <a:pt x="1752" y="4298"/>
                  </a:lnTo>
                  <a:cubicBezTo>
                    <a:pt x="1776" y="4111"/>
                    <a:pt x="1846" y="3901"/>
                    <a:pt x="1963" y="3761"/>
                  </a:cubicBezTo>
                  <a:lnTo>
                    <a:pt x="2757" y="2710"/>
                  </a:lnTo>
                  <a:close/>
                  <a:moveTo>
                    <a:pt x="15508" y="13989"/>
                  </a:moveTo>
                  <a:cubicBezTo>
                    <a:pt x="15531" y="15157"/>
                    <a:pt x="15251" y="16301"/>
                    <a:pt x="14737" y="17352"/>
                  </a:cubicBezTo>
                  <a:lnTo>
                    <a:pt x="14714" y="17352"/>
                  </a:lnTo>
                  <a:cubicBezTo>
                    <a:pt x="14527" y="17749"/>
                    <a:pt x="14106" y="18006"/>
                    <a:pt x="13663" y="18006"/>
                  </a:cubicBezTo>
                  <a:lnTo>
                    <a:pt x="2430" y="18006"/>
                  </a:lnTo>
                  <a:cubicBezTo>
                    <a:pt x="1986" y="18006"/>
                    <a:pt x="1566" y="17749"/>
                    <a:pt x="1379" y="17352"/>
                  </a:cubicBezTo>
                  <a:cubicBezTo>
                    <a:pt x="842" y="16301"/>
                    <a:pt x="585" y="15157"/>
                    <a:pt x="585" y="13989"/>
                  </a:cubicBezTo>
                  <a:lnTo>
                    <a:pt x="4205" y="13989"/>
                  </a:lnTo>
                  <a:cubicBezTo>
                    <a:pt x="4415" y="14713"/>
                    <a:pt x="5092" y="15250"/>
                    <a:pt x="5863" y="15250"/>
                  </a:cubicBezTo>
                  <a:lnTo>
                    <a:pt x="10206" y="15250"/>
                  </a:lnTo>
                  <a:cubicBezTo>
                    <a:pt x="11000" y="15250"/>
                    <a:pt x="11678" y="14713"/>
                    <a:pt x="11864" y="13989"/>
                  </a:cubicBezTo>
                  <a:close/>
                  <a:moveTo>
                    <a:pt x="1893" y="1"/>
                  </a:moveTo>
                  <a:cubicBezTo>
                    <a:pt x="1542" y="1"/>
                    <a:pt x="1262" y="281"/>
                    <a:pt x="1262" y="631"/>
                  </a:cubicBezTo>
                  <a:lnTo>
                    <a:pt x="1262" y="2102"/>
                  </a:lnTo>
                  <a:cubicBezTo>
                    <a:pt x="1262" y="2429"/>
                    <a:pt x="1542" y="2733"/>
                    <a:pt x="1893" y="2733"/>
                  </a:cubicBezTo>
                  <a:lnTo>
                    <a:pt x="2079" y="2733"/>
                  </a:lnTo>
                  <a:lnTo>
                    <a:pt x="1542" y="3434"/>
                  </a:lnTo>
                  <a:cubicBezTo>
                    <a:pt x="1355" y="3667"/>
                    <a:pt x="1239" y="3947"/>
                    <a:pt x="1215" y="4251"/>
                  </a:cubicBezTo>
                  <a:lnTo>
                    <a:pt x="94" y="13032"/>
                  </a:lnTo>
                  <a:cubicBezTo>
                    <a:pt x="71" y="13242"/>
                    <a:pt x="48" y="13475"/>
                    <a:pt x="48" y="13709"/>
                  </a:cubicBezTo>
                  <a:cubicBezTo>
                    <a:pt x="1" y="15040"/>
                    <a:pt x="281" y="16395"/>
                    <a:pt x="888" y="17609"/>
                  </a:cubicBezTo>
                  <a:cubicBezTo>
                    <a:pt x="1169" y="18193"/>
                    <a:pt x="1776" y="18543"/>
                    <a:pt x="2430" y="18543"/>
                  </a:cubicBezTo>
                  <a:lnTo>
                    <a:pt x="13663" y="18543"/>
                  </a:lnTo>
                  <a:cubicBezTo>
                    <a:pt x="14317" y="18543"/>
                    <a:pt x="14924" y="18193"/>
                    <a:pt x="15204" y="17609"/>
                  </a:cubicBezTo>
                  <a:cubicBezTo>
                    <a:pt x="15811" y="16395"/>
                    <a:pt x="16091" y="15040"/>
                    <a:pt x="16045" y="13709"/>
                  </a:cubicBezTo>
                  <a:lnTo>
                    <a:pt x="16045" y="13686"/>
                  </a:lnTo>
                  <a:cubicBezTo>
                    <a:pt x="16045" y="13475"/>
                    <a:pt x="16021" y="13242"/>
                    <a:pt x="15998" y="13008"/>
                  </a:cubicBezTo>
                  <a:lnTo>
                    <a:pt x="14877" y="4251"/>
                  </a:lnTo>
                  <a:cubicBezTo>
                    <a:pt x="14854" y="3947"/>
                    <a:pt x="14737" y="3667"/>
                    <a:pt x="14550" y="3434"/>
                  </a:cubicBezTo>
                  <a:lnTo>
                    <a:pt x="14013" y="2733"/>
                  </a:lnTo>
                  <a:lnTo>
                    <a:pt x="14200" y="2733"/>
                  </a:lnTo>
                  <a:cubicBezTo>
                    <a:pt x="14550" y="2733"/>
                    <a:pt x="14830" y="2429"/>
                    <a:pt x="14830" y="2102"/>
                  </a:cubicBezTo>
                  <a:lnTo>
                    <a:pt x="14830" y="631"/>
                  </a:lnTo>
                  <a:cubicBezTo>
                    <a:pt x="14830" y="281"/>
                    <a:pt x="14550" y="1"/>
                    <a:pt x="14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2"/>
            <p:cNvSpPr/>
            <p:nvPr/>
          </p:nvSpPr>
          <p:spPr>
            <a:xfrm>
              <a:off x="7817213" y="2115150"/>
              <a:ext cx="67750" cy="103950"/>
            </a:xfrm>
            <a:custGeom>
              <a:rect b="b" l="l" r="r" t="t"/>
              <a:pathLst>
                <a:path extrusionOk="0" h="4158" w="2710">
                  <a:moveTo>
                    <a:pt x="1355" y="537"/>
                  </a:moveTo>
                  <a:cubicBezTo>
                    <a:pt x="1729" y="537"/>
                    <a:pt x="2172" y="1191"/>
                    <a:pt x="2172" y="2079"/>
                  </a:cubicBezTo>
                  <a:cubicBezTo>
                    <a:pt x="2172" y="2990"/>
                    <a:pt x="1729" y="3620"/>
                    <a:pt x="1355" y="3620"/>
                  </a:cubicBezTo>
                  <a:cubicBezTo>
                    <a:pt x="958" y="3620"/>
                    <a:pt x="538" y="2990"/>
                    <a:pt x="538" y="2079"/>
                  </a:cubicBezTo>
                  <a:cubicBezTo>
                    <a:pt x="538" y="1168"/>
                    <a:pt x="958" y="537"/>
                    <a:pt x="1355" y="537"/>
                  </a:cubicBezTo>
                  <a:close/>
                  <a:moveTo>
                    <a:pt x="1355" y="0"/>
                  </a:moveTo>
                  <a:cubicBezTo>
                    <a:pt x="584" y="0"/>
                    <a:pt x="1" y="911"/>
                    <a:pt x="1" y="2079"/>
                  </a:cubicBezTo>
                  <a:cubicBezTo>
                    <a:pt x="1" y="3246"/>
                    <a:pt x="584" y="4157"/>
                    <a:pt x="1355" y="4157"/>
                  </a:cubicBezTo>
                  <a:cubicBezTo>
                    <a:pt x="2102" y="4157"/>
                    <a:pt x="2710" y="3246"/>
                    <a:pt x="2710" y="2079"/>
                  </a:cubicBezTo>
                  <a:cubicBezTo>
                    <a:pt x="2710" y="911"/>
                    <a:pt x="2126"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2"/>
            <p:cNvSpPr/>
            <p:nvPr/>
          </p:nvSpPr>
          <p:spPr>
            <a:xfrm>
              <a:off x="7898363" y="2115150"/>
              <a:ext cx="67750" cy="103950"/>
            </a:xfrm>
            <a:custGeom>
              <a:rect b="b" l="l" r="r" t="t"/>
              <a:pathLst>
                <a:path extrusionOk="0" h="4158" w="2710">
                  <a:moveTo>
                    <a:pt x="1355" y="537"/>
                  </a:moveTo>
                  <a:cubicBezTo>
                    <a:pt x="1752" y="537"/>
                    <a:pt x="2173" y="1191"/>
                    <a:pt x="2173" y="2079"/>
                  </a:cubicBezTo>
                  <a:cubicBezTo>
                    <a:pt x="2173" y="2990"/>
                    <a:pt x="1752" y="3620"/>
                    <a:pt x="1355" y="3620"/>
                  </a:cubicBezTo>
                  <a:cubicBezTo>
                    <a:pt x="982" y="3620"/>
                    <a:pt x="538" y="2990"/>
                    <a:pt x="538" y="2079"/>
                  </a:cubicBezTo>
                  <a:cubicBezTo>
                    <a:pt x="538" y="1191"/>
                    <a:pt x="982" y="537"/>
                    <a:pt x="1355" y="537"/>
                  </a:cubicBezTo>
                  <a:close/>
                  <a:moveTo>
                    <a:pt x="1355" y="0"/>
                  </a:moveTo>
                  <a:cubicBezTo>
                    <a:pt x="585" y="0"/>
                    <a:pt x="1" y="911"/>
                    <a:pt x="1" y="2079"/>
                  </a:cubicBezTo>
                  <a:cubicBezTo>
                    <a:pt x="1" y="3246"/>
                    <a:pt x="585" y="4157"/>
                    <a:pt x="1355" y="4157"/>
                  </a:cubicBezTo>
                  <a:cubicBezTo>
                    <a:pt x="2126" y="4157"/>
                    <a:pt x="2710" y="3246"/>
                    <a:pt x="2710" y="2079"/>
                  </a:cubicBezTo>
                  <a:cubicBezTo>
                    <a:pt x="2710" y="911"/>
                    <a:pt x="2126"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2"/>
            <p:cNvSpPr/>
            <p:nvPr/>
          </p:nvSpPr>
          <p:spPr>
            <a:xfrm>
              <a:off x="7957338" y="2201550"/>
              <a:ext cx="49650" cy="67750"/>
            </a:xfrm>
            <a:custGeom>
              <a:rect b="b" l="l" r="r" t="t"/>
              <a:pathLst>
                <a:path extrusionOk="0" h="2710" w="1986">
                  <a:moveTo>
                    <a:pt x="1005" y="514"/>
                  </a:moveTo>
                  <a:lnTo>
                    <a:pt x="1005" y="538"/>
                  </a:lnTo>
                  <a:cubicBezTo>
                    <a:pt x="1215" y="538"/>
                    <a:pt x="1448" y="865"/>
                    <a:pt x="1448" y="1355"/>
                  </a:cubicBezTo>
                  <a:cubicBezTo>
                    <a:pt x="1448" y="1822"/>
                    <a:pt x="1215" y="2172"/>
                    <a:pt x="1005" y="2172"/>
                  </a:cubicBezTo>
                  <a:cubicBezTo>
                    <a:pt x="771" y="2172"/>
                    <a:pt x="538" y="1822"/>
                    <a:pt x="538" y="1355"/>
                  </a:cubicBezTo>
                  <a:cubicBezTo>
                    <a:pt x="538" y="865"/>
                    <a:pt x="771" y="514"/>
                    <a:pt x="1005" y="514"/>
                  </a:cubicBezTo>
                  <a:close/>
                  <a:moveTo>
                    <a:pt x="1005" y="1"/>
                  </a:moveTo>
                  <a:cubicBezTo>
                    <a:pt x="444" y="1"/>
                    <a:pt x="0" y="584"/>
                    <a:pt x="0" y="1355"/>
                  </a:cubicBezTo>
                  <a:cubicBezTo>
                    <a:pt x="0" y="2126"/>
                    <a:pt x="444" y="2710"/>
                    <a:pt x="1005" y="2710"/>
                  </a:cubicBezTo>
                  <a:cubicBezTo>
                    <a:pt x="1542" y="2710"/>
                    <a:pt x="1985" y="2126"/>
                    <a:pt x="1985" y="1355"/>
                  </a:cubicBezTo>
                  <a:cubicBezTo>
                    <a:pt x="1985" y="584"/>
                    <a:pt x="1542" y="1"/>
                    <a:pt x="1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2"/>
            <p:cNvSpPr/>
            <p:nvPr/>
          </p:nvSpPr>
          <p:spPr>
            <a:xfrm>
              <a:off x="7776338" y="2201550"/>
              <a:ext cx="49650" cy="67750"/>
            </a:xfrm>
            <a:custGeom>
              <a:rect b="b" l="l" r="r" t="t"/>
              <a:pathLst>
                <a:path extrusionOk="0" h="2710" w="1986">
                  <a:moveTo>
                    <a:pt x="982" y="514"/>
                  </a:moveTo>
                  <a:lnTo>
                    <a:pt x="982" y="538"/>
                  </a:lnTo>
                  <a:cubicBezTo>
                    <a:pt x="1215" y="538"/>
                    <a:pt x="1449" y="865"/>
                    <a:pt x="1449" y="1355"/>
                  </a:cubicBezTo>
                  <a:cubicBezTo>
                    <a:pt x="1449" y="1822"/>
                    <a:pt x="1215" y="2172"/>
                    <a:pt x="982" y="2172"/>
                  </a:cubicBezTo>
                  <a:cubicBezTo>
                    <a:pt x="772" y="2172"/>
                    <a:pt x="538" y="1822"/>
                    <a:pt x="538" y="1355"/>
                  </a:cubicBezTo>
                  <a:cubicBezTo>
                    <a:pt x="538" y="865"/>
                    <a:pt x="772" y="514"/>
                    <a:pt x="982" y="514"/>
                  </a:cubicBezTo>
                  <a:close/>
                  <a:moveTo>
                    <a:pt x="982" y="1"/>
                  </a:moveTo>
                  <a:cubicBezTo>
                    <a:pt x="445" y="1"/>
                    <a:pt x="1" y="584"/>
                    <a:pt x="1" y="1355"/>
                  </a:cubicBezTo>
                  <a:cubicBezTo>
                    <a:pt x="1" y="2126"/>
                    <a:pt x="445" y="2710"/>
                    <a:pt x="982" y="2710"/>
                  </a:cubicBezTo>
                  <a:cubicBezTo>
                    <a:pt x="1542" y="2710"/>
                    <a:pt x="1986" y="2126"/>
                    <a:pt x="1986" y="1355"/>
                  </a:cubicBezTo>
                  <a:cubicBezTo>
                    <a:pt x="1986" y="584"/>
                    <a:pt x="1542" y="1"/>
                    <a:pt x="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2"/>
            <p:cNvSpPr/>
            <p:nvPr/>
          </p:nvSpPr>
          <p:spPr>
            <a:xfrm>
              <a:off x="7864513" y="2069025"/>
              <a:ext cx="54325" cy="13450"/>
            </a:xfrm>
            <a:custGeom>
              <a:rect b="b" l="l" r="r" t="t"/>
              <a:pathLst>
                <a:path extrusionOk="0" h="538" w="2173">
                  <a:moveTo>
                    <a:pt x="374" y="0"/>
                  </a:moveTo>
                  <a:cubicBezTo>
                    <a:pt x="0" y="0"/>
                    <a:pt x="0" y="538"/>
                    <a:pt x="374" y="538"/>
                  </a:cubicBezTo>
                  <a:lnTo>
                    <a:pt x="1822" y="538"/>
                  </a:lnTo>
                  <a:cubicBezTo>
                    <a:pt x="2172" y="538"/>
                    <a:pt x="2172"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2"/>
            <p:cNvSpPr/>
            <p:nvPr/>
          </p:nvSpPr>
          <p:spPr>
            <a:xfrm>
              <a:off x="7792113" y="2387200"/>
              <a:ext cx="199100" cy="13475"/>
            </a:xfrm>
            <a:custGeom>
              <a:rect b="b" l="l" r="r" t="t"/>
              <a:pathLst>
                <a:path extrusionOk="0" h="539" w="7964">
                  <a:moveTo>
                    <a:pt x="351" y="1"/>
                  </a:moveTo>
                  <a:cubicBezTo>
                    <a:pt x="0" y="1"/>
                    <a:pt x="0" y="538"/>
                    <a:pt x="351" y="538"/>
                  </a:cubicBezTo>
                  <a:lnTo>
                    <a:pt x="7614" y="538"/>
                  </a:lnTo>
                  <a:cubicBezTo>
                    <a:pt x="7964" y="538"/>
                    <a:pt x="7964" y="1"/>
                    <a:pt x="7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2"/>
            <p:cNvSpPr/>
            <p:nvPr/>
          </p:nvSpPr>
          <p:spPr>
            <a:xfrm>
              <a:off x="7828313" y="2300650"/>
              <a:ext cx="13450" cy="24250"/>
            </a:xfrm>
            <a:custGeom>
              <a:rect b="b" l="l" r="r" t="t"/>
              <a:pathLst>
                <a:path extrusionOk="0" h="970" w="538">
                  <a:moveTo>
                    <a:pt x="269" y="1"/>
                  </a:moveTo>
                  <a:cubicBezTo>
                    <a:pt x="135" y="1"/>
                    <a:pt x="0" y="88"/>
                    <a:pt x="0" y="263"/>
                  </a:cubicBezTo>
                  <a:lnTo>
                    <a:pt x="0" y="707"/>
                  </a:lnTo>
                  <a:cubicBezTo>
                    <a:pt x="0" y="882"/>
                    <a:pt x="135" y="970"/>
                    <a:pt x="269" y="970"/>
                  </a:cubicBezTo>
                  <a:cubicBezTo>
                    <a:pt x="403" y="970"/>
                    <a:pt x="537" y="882"/>
                    <a:pt x="537" y="707"/>
                  </a:cubicBezTo>
                  <a:lnTo>
                    <a:pt x="537" y="263"/>
                  </a:lnTo>
                  <a:cubicBezTo>
                    <a:pt x="537" y="88"/>
                    <a:pt x="403"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2"/>
            <p:cNvSpPr/>
            <p:nvPr/>
          </p:nvSpPr>
          <p:spPr>
            <a:xfrm>
              <a:off x="7941563" y="2300650"/>
              <a:ext cx="13450" cy="24700"/>
            </a:xfrm>
            <a:custGeom>
              <a:rect b="b" l="l" r="r" t="t"/>
              <a:pathLst>
                <a:path extrusionOk="0" h="988" w="538">
                  <a:moveTo>
                    <a:pt x="269" y="1"/>
                  </a:moveTo>
                  <a:cubicBezTo>
                    <a:pt x="135" y="1"/>
                    <a:pt x="1" y="88"/>
                    <a:pt x="1" y="263"/>
                  </a:cubicBezTo>
                  <a:lnTo>
                    <a:pt x="1" y="707"/>
                  </a:lnTo>
                  <a:cubicBezTo>
                    <a:pt x="1" y="847"/>
                    <a:pt x="118" y="987"/>
                    <a:pt x="258" y="987"/>
                  </a:cubicBezTo>
                  <a:cubicBezTo>
                    <a:pt x="421" y="987"/>
                    <a:pt x="538" y="847"/>
                    <a:pt x="538" y="707"/>
                  </a:cubicBezTo>
                  <a:lnTo>
                    <a:pt x="538" y="263"/>
                  </a:lnTo>
                  <a:cubicBezTo>
                    <a:pt x="538" y="88"/>
                    <a:pt x="404"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2"/>
            <p:cNvSpPr/>
            <p:nvPr/>
          </p:nvSpPr>
          <p:spPr>
            <a:xfrm>
              <a:off x="7867513" y="2310325"/>
              <a:ext cx="49100" cy="20850"/>
            </a:xfrm>
            <a:custGeom>
              <a:rect b="b" l="l" r="r" t="t"/>
              <a:pathLst>
                <a:path extrusionOk="0" h="834" w="1964">
                  <a:moveTo>
                    <a:pt x="1556" y="1"/>
                  </a:moveTo>
                  <a:cubicBezTo>
                    <a:pt x="1484" y="1"/>
                    <a:pt x="1411" y="33"/>
                    <a:pt x="1351" y="110"/>
                  </a:cubicBezTo>
                  <a:cubicBezTo>
                    <a:pt x="1246" y="227"/>
                    <a:pt x="1106" y="285"/>
                    <a:pt x="966" y="285"/>
                  </a:cubicBezTo>
                  <a:cubicBezTo>
                    <a:pt x="826" y="285"/>
                    <a:pt x="686" y="227"/>
                    <a:pt x="581" y="110"/>
                  </a:cubicBezTo>
                  <a:cubicBezTo>
                    <a:pt x="525" y="54"/>
                    <a:pt x="460" y="30"/>
                    <a:pt x="396" y="30"/>
                  </a:cubicBezTo>
                  <a:cubicBezTo>
                    <a:pt x="192" y="30"/>
                    <a:pt x="1" y="271"/>
                    <a:pt x="160" y="484"/>
                  </a:cubicBezTo>
                  <a:cubicBezTo>
                    <a:pt x="371" y="694"/>
                    <a:pt x="651" y="834"/>
                    <a:pt x="978" y="834"/>
                  </a:cubicBezTo>
                  <a:cubicBezTo>
                    <a:pt x="1281" y="834"/>
                    <a:pt x="1562" y="694"/>
                    <a:pt x="1772" y="484"/>
                  </a:cubicBezTo>
                  <a:cubicBezTo>
                    <a:pt x="1963" y="275"/>
                    <a:pt x="1765"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32"/>
          <p:cNvGrpSpPr/>
          <p:nvPr/>
        </p:nvGrpSpPr>
        <p:grpSpPr>
          <a:xfrm>
            <a:off x="6430936" y="2414303"/>
            <a:ext cx="205575" cy="205575"/>
            <a:chOff x="5537425" y="1141100"/>
            <a:chExt cx="94700" cy="94700"/>
          </a:xfrm>
        </p:grpSpPr>
        <p:sp>
          <p:nvSpPr>
            <p:cNvPr id="1343" name="Google Shape;1343;p32"/>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2"/>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2"/>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2"/>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32"/>
          <p:cNvGrpSpPr/>
          <p:nvPr/>
        </p:nvGrpSpPr>
        <p:grpSpPr>
          <a:xfrm>
            <a:off x="5127935" y="1524482"/>
            <a:ext cx="341739" cy="342506"/>
            <a:chOff x="2858675" y="2670400"/>
            <a:chExt cx="189350" cy="189775"/>
          </a:xfrm>
        </p:grpSpPr>
        <p:sp>
          <p:nvSpPr>
            <p:cNvPr id="1348" name="Google Shape;1348;p32"/>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2"/>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2"/>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2"/>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32"/>
          <p:cNvGrpSpPr/>
          <p:nvPr/>
        </p:nvGrpSpPr>
        <p:grpSpPr>
          <a:xfrm>
            <a:off x="1534711" y="1592953"/>
            <a:ext cx="205575" cy="205575"/>
            <a:chOff x="5537425" y="1141100"/>
            <a:chExt cx="94700" cy="94700"/>
          </a:xfrm>
        </p:grpSpPr>
        <p:sp>
          <p:nvSpPr>
            <p:cNvPr id="1353" name="Google Shape;1353;p32"/>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2"/>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2"/>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2"/>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32"/>
          <p:cNvSpPr/>
          <p:nvPr/>
        </p:nvSpPr>
        <p:spPr>
          <a:xfrm>
            <a:off x="2482032" y="22938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2"/>
          <p:cNvSpPr/>
          <p:nvPr/>
        </p:nvSpPr>
        <p:spPr>
          <a:xfrm>
            <a:off x="4158432" y="22938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2"/>
          <p:cNvSpPr/>
          <p:nvPr/>
        </p:nvSpPr>
        <p:spPr>
          <a:xfrm>
            <a:off x="7663632" y="1912897"/>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0" name="Google Shape;1360;p32"/>
          <p:cNvPicPr preferRelativeResize="0"/>
          <p:nvPr/>
        </p:nvPicPr>
        <p:blipFill>
          <a:blip r:embed="rId3">
            <a:alphaModFix/>
          </a:blip>
          <a:stretch>
            <a:fillRect/>
          </a:stretch>
        </p:blipFill>
        <p:spPr>
          <a:xfrm>
            <a:off x="689964" y="0"/>
            <a:ext cx="3974522" cy="51434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33"/>
          <p:cNvSpPr/>
          <p:nvPr/>
        </p:nvSpPr>
        <p:spPr>
          <a:xfrm>
            <a:off x="300163" y="4899775"/>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3"/>
          <p:cNvSpPr txBox="1"/>
          <p:nvPr>
            <p:ph type="title"/>
          </p:nvPr>
        </p:nvSpPr>
        <p:spPr>
          <a:xfrm>
            <a:off x="0" y="89850"/>
            <a:ext cx="8984400" cy="944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b="0" lang="en" sz="3000">
                <a:solidFill>
                  <a:schemeClr val="dk2"/>
                </a:solidFill>
                <a:latin typeface="Montserrat"/>
                <a:ea typeface="Montserrat"/>
                <a:cs typeface="Montserrat"/>
                <a:sym typeface="Montserrat"/>
              </a:rPr>
              <a:t>Media Recommendation</a:t>
            </a:r>
            <a:endParaRPr b="0" sz="3000">
              <a:solidFill>
                <a:schemeClr val="dk2"/>
              </a:solidFill>
              <a:latin typeface="Montserrat"/>
              <a:ea typeface="Montserrat"/>
              <a:cs typeface="Montserrat"/>
              <a:sym typeface="Montserrat"/>
            </a:endParaRPr>
          </a:p>
        </p:txBody>
      </p:sp>
      <p:grpSp>
        <p:nvGrpSpPr>
          <p:cNvPr id="1367" name="Google Shape;1367;p33"/>
          <p:cNvGrpSpPr/>
          <p:nvPr/>
        </p:nvGrpSpPr>
        <p:grpSpPr>
          <a:xfrm>
            <a:off x="4662400" y="861650"/>
            <a:ext cx="4850025" cy="4197475"/>
            <a:chOff x="4662400" y="861650"/>
            <a:chExt cx="4850025" cy="4197475"/>
          </a:xfrm>
        </p:grpSpPr>
        <p:sp>
          <p:nvSpPr>
            <p:cNvPr id="1368" name="Google Shape;1368;p33"/>
            <p:cNvSpPr/>
            <p:nvPr/>
          </p:nvSpPr>
          <p:spPr>
            <a:xfrm>
              <a:off x="8929900" y="2153025"/>
              <a:ext cx="367850" cy="225575"/>
            </a:xfrm>
            <a:custGeom>
              <a:rect b="b" l="l" r="r" t="t"/>
              <a:pathLst>
                <a:path extrusionOk="0" h="9023" w="14714">
                  <a:moveTo>
                    <a:pt x="0" y="0"/>
                  </a:moveTo>
                  <a:cubicBezTo>
                    <a:pt x="251" y="1791"/>
                    <a:pt x="184" y="3884"/>
                    <a:pt x="201" y="5256"/>
                  </a:cubicBezTo>
                  <a:cubicBezTo>
                    <a:pt x="218" y="6528"/>
                    <a:pt x="168" y="7784"/>
                    <a:pt x="34" y="9023"/>
                  </a:cubicBezTo>
                  <a:lnTo>
                    <a:pt x="14713" y="9023"/>
                  </a:lnTo>
                  <a:lnTo>
                    <a:pt x="147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3"/>
            <p:cNvSpPr/>
            <p:nvPr/>
          </p:nvSpPr>
          <p:spPr>
            <a:xfrm>
              <a:off x="5779275" y="2153025"/>
              <a:ext cx="2914200" cy="225575"/>
            </a:xfrm>
            <a:custGeom>
              <a:rect b="b" l="l" r="r" t="t"/>
              <a:pathLst>
                <a:path extrusionOk="0" h="9023" w="116568">
                  <a:moveTo>
                    <a:pt x="1" y="0"/>
                  </a:moveTo>
                  <a:lnTo>
                    <a:pt x="1" y="9023"/>
                  </a:lnTo>
                  <a:lnTo>
                    <a:pt x="116233" y="9023"/>
                  </a:lnTo>
                  <a:cubicBezTo>
                    <a:pt x="116518" y="6294"/>
                    <a:pt x="116568" y="3566"/>
                    <a:pt x="116401" y="837"/>
                  </a:cubicBezTo>
                  <a:cubicBezTo>
                    <a:pt x="116384" y="553"/>
                    <a:pt x="116367" y="285"/>
                    <a:pt x="116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3"/>
            <p:cNvSpPr/>
            <p:nvPr/>
          </p:nvSpPr>
          <p:spPr>
            <a:xfrm>
              <a:off x="5779275" y="2421675"/>
              <a:ext cx="2900825" cy="225150"/>
            </a:xfrm>
            <a:custGeom>
              <a:rect b="b" l="l" r="r" t="t"/>
              <a:pathLst>
                <a:path extrusionOk="0" h="9006" w="116033">
                  <a:moveTo>
                    <a:pt x="1" y="1"/>
                  </a:moveTo>
                  <a:lnTo>
                    <a:pt x="1" y="9006"/>
                  </a:lnTo>
                  <a:lnTo>
                    <a:pt x="113940" y="9006"/>
                  </a:lnTo>
                  <a:cubicBezTo>
                    <a:pt x="114928" y="6077"/>
                    <a:pt x="115614" y="3064"/>
                    <a:pt x="116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3"/>
            <p:cNvSpPr/>
            <p:nvPr/>
          </p:nvSpPr>
          <p:spPr>
            <a:xfrm>
              <a:off x="8840750" y="2421675"/>
              <a:ext cx="457000" cy="225150"/>
            </a:xfrm>
            <a:custGeom>
              <a:rect b="b" l="l" r="r" t="t"/>
              <a:pathLst>
                <a:path extrusionOk="0" h="9006" w="18280">
                  <a:moveTo>
                    <a:pt x="3365" y="1"/>
                  </a:moveTo>
                  <a:cubicBezTo>
                    <a:pt x="3248" y="603"/>
                    <a:pt x="3114" y="1223"/>
                    <a:pt x="2964" y="1825"/>
                  </a:cubicBezTo>
                  <a:cubicBezTo>
                    <a:pt x="2800" y="2430"/>
                    <a:pt x="479" y="8246"/>
                    <a:pt x="29" y="8246"/>
                  </a:cubicBezTo>
                  <a:cubicBezTo>
                    <a:pt x="19" y="8246"/>
                    <a:pt x="9" y="8242"/>
                    <a:pt x="1" y="8236"/>
                  </a:cubicBezTo>
                  <a:lnTo>
                    <a:pt x="1" y="8236"/>
                  </a:lnTo>
                  <a:cubicBezTo>
                    <a:pt x="319" y="8487"/>
                    <a:pt x="620" y="8738"/>
                    <a:pt x="905" y="9006"/>
                  </a:cubicBezTo>
                  <a:lnTo>
                    <a:pt x="18279" y="9006"/>
                  </a:lnTo>
                  <a:lnTo>
                    <a:pt x="182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3"/>
            <p:cNvSpPr/>
            <p:nvPr/>
          </p:nvSpPr>
          <p:spPr>
            <a:xfrm>
              <a:off x="8901450" y="2689925"/>
              <a:ext cx="396300" cy="225575"/>
            </a:xfrm>
            <a:custGeom>
              <a:rect b="b" l="l" r="r" t="t"/>
              <a:pathLst>
                <a:path extrusionOk="0" h="9023" w="15852">
                  <a:moveTo>
                    <a:pt x="0" y="0"/>
                  </a:moveTo>
                  <a:cubicBezTo>
                    <a:pt x="1774" y="2427"/>
                    <a:pt x="2762" y="5490"/>
                    <a:pt x="3348" y="8486"/>
                  </a:cubicBezTo>
                  <a:cubicBezTo>
                    <a:pt x="3381" y="8654"/>
                    <a:pt x="3398" y="8838"/>
                    <a:pt x="3431" y="9022"/>
                  </a:cubicBezTo>
                  <a:lnTo>
                    <a:pt x="15851" y="9022"/>
                  </a:lnTo>
                  <a:lnTo>
                    <a:pt x="15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3"/>
            <p:cNvSpPr/>
            <p:nvPr/>
          </p:nvSpPr>
          <p:spPr>
            <a:xfrm>
              <a:off x="5779275" y="2689925"/>
              <a:ext cx="2894950" cy="225575"/>
            </a:xfrm>
            <a:custGeom>
              <a:rect b="b" l="l" r="r" t="t"/>
              <a:pathLst>
                <a:path extrusionOk="0" h="9023" w="115798">
                  <a:moveTo>
                    <a:pt x="1" y="0"/>
                  </a:moveTo>
                  <a:lnTo>
                    <a:pt x="1" y="9022"/>
                  </a:lnTo>
                  <a:lnTo>
                    <a:pt x="115798" y="9022"/>
                  </a:lnTo>
                  <a:cubicBezTo>
                    <a:pt x="115195" y="7198"/>
                    <a:pt x="114492" y="5423"/>
                    <a:pt x="113672" y="3699"/>
                  </a:cubicBezTo>
                  <a:cubicBezTo>
                    <a:pt x="113404" y="3113"/>
                    <a:pt x="113120" y="2528"/>
                    <a:pt x="113053" y="1875"/>
                  </a:cubicBezTo>
                  <a:cubicBezTo>
                    <a:pt x="113003" y="1239"/>
                    <a:pt x="113103" y="603"/>
                    <a:pt x="113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3"/>
            <p:cNvSpPr/>
            <p:nvPr/>
          </p:nvSpPr>
          <p:spPr>
            <a:xfrm>
              <a:off x="5779275" y="2958150"/>
              <a:ext cx="2949375" cy="225575"/>
            </a:xfrm>
            <a:custGeom>
              <a:rect b="b" l="l" r="r" t="t"/>
              <a:pathLst>
                <a:path extrusionOk="0" h="9023" w="117975">
                  <a:moveTo>
                    <a:pt x="1" y="0"/>
                  </a:moveTo>
                  <a:lnTo>
                    <a:pt x="1" y="9023"/>
                  </a:lnTo>
                  <a:lnTo>
                    <a:pt x="117974" y="9023"/>
                  </a:lnTo>
                  <a:cubicBezTo>
                    <a:pt x="117723" y="5976"/>
                    <a:pt x="117154" y="2946"/>
                    <a:pt x="1163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3"/>
            <p:cNvSpPr/>
            <p:nvPr/>
          </p:nvSpPr>
          <p:spPr>
            <a:xfrm>
              <a:off x="8994325" y="2958150"/>
              <a:ext cx="303425" cy="225575"/>
            </a:xfrm>
            <a:custGeom>
              <a:rect b="b" l="l" r="r" t="t"/>
              <a:pathLst>
                <a:path extrusionOk="0" h="9023" w="12137">
                  <a:moveTo>
                    <a:pt x="1" y="0"/>
                  </a:moveTo>
                  <a:cubicBezTo>
                    <a:pt x="419" y="2997"/>
                    <a:pt x="520" y="6010"/>
                    <a:pt x="336" y="9023"/>
                  </a:cubicBezTo>
                  <a:lnTo>
                    <a:pt x="12136" y="9023"/>
                  </a:lnTo>
                  <a:lnTo>
                    <a:pt x="121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3"/>
            <p:cNvSpPr/>
            <p:nvPr/>
          </p:nvSpPr>
          <p:spPr>
            <a:xfrm>
              <a:off x="5779275" y="3226800"/>
              <a:ext cx="3022600" cy="190425"/>
            </a:xfrm>
            <a:custGeom>
              <a:rect b="b" l="l" r="r" t="t"/>
              <a:pathLst>
                <a:path extrusionOk="0" h="7617" w="120904">
                  <a:moveTo>
                    <a:pt x="1" y="1"/>
                  </a:moveTo>
                  <a:lnTo>
                    <a:pt x="1" y="7617"/>
                  </a:lnTo>
                  <a:lnTo>
                    <a:pt x="120903" y="7617"/>
                  </a:lnTo>
                  <a:cubicBezTo>
                    <a:pt x="120786" y="7600"/>
                    <a:pt x="120669" y="7600"/>
                    <a:pt x="120552" y="7583"/>
                  </a:cubicBezTo>
                  <a:cubicBezTo>
                    <a:pt x="119665" y="7466"/>
                    <a:pt x="118694" y="7232"/>
                    <a:pt x="118275" y="6445"/>
                  </a:cubicBezTo>
                  <a:cubicBezTo>
                    <a:pt x="118007" y="5960"/>
                    <a:pt x="118041" y="5374"/>
                    <a:pt x="118074" y="4821"/>
                  </a:cubicBezTo>
                  <a:cubicBezTo>
                    <a:pt x="118158" y="3214"/>
                    <a:pt x="118175" y="1607"/>
                    <a:pt x="1180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3"/>
            <p:cNvSpPr/>
            <p:nvPr/>
          </p:nvSpPr>
          <p:spPr>
            <a:xfrm>
              <a:off x="8925300" y="3226800"/>
              <a:ext cx="471200" cy="190000"/>
            </a:xfrm>
            <a:custGeom>
              <a:rect b="b" l="l" r="r" t="t"/>
              <a:pathLst>
                <a:path extrusionOk="0" h="7600" w="18848">
                  <a:moveTo>
                    <a:pt x="2946" y="1"/>
                  </a:moveTo>
                  <a:cubicBezTo>
                    <a:pt x="2728" y="2076"/>
                    <a:pt x="2377" y="4135"/>
                    <a:pt x="1875" y="6160"/>
                  </a:cubicBezTo>
                  <a:cubicBezTo>
                    <a:pt x="1774" y="6579"/>
                    <a:pt x="1640" y="7014"/>
                    <a:pt x="1289" y="7265"/>
                  </a:cubicBezTo>
                  <a:cubicBezTo>
                    <a:pt x="1021" y="7449"/>
                    <a:pt x="686" y="7550"/>
                    <a:pt x="352" y="7566"/>
                  </a:cubicBezTo>
                  <a:cubicBezTo>
                    <a:pt x="234" y="7583"/>
                    <a:pt x="117" y="7600"/>
                    <a:pt x="0" y="7600"/>
                  </a:cubicBezTo>
                  <a:lnTo>
                    <a:pt x="18848" y="7600"/>
                  </a:lnTo>
                  <a:lnTo>
                    <a:pt x="18848" y="7399"/>
                  </a:lnTo>
                  <a:lnTo>
                    <a:pt x="14897" y="7399"/>
                  </a:lnTo>
                  <a:lnTo>
                    <a:pt x="148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3"/>
            <p:cNvSpPr/>
            <p:nvPr/>
          </p:nvSpPr>
          <p:spPr>
            <a:xfrm>
              <a:off x="9297725" y="2153025"/>
              <a:ext cx="98775" cy="225575"/>
            </a:xfrm>
            <a:custGeom>
              <a:rect b="b" l="l" r="r" t="t"/>
              <a:pathLst>
                <a:path extrusionOk="0" h="9023" w="3951">
                  <a:moveTo>
                    <a:pt x="0" y="0"/>
                  </a:moveTo>
                  <a:lnTo>
                    <a:pt x="0" y="9023"/>
                  </a:lnTo>
                  <a:lnTo>
                    <a:pt x="3951" y="9023"/>
                  </a:lnTo>
                  <a:lnTo>
                    <a:pt x="3951" y="0"/>
                  </a:ln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3"/>
            <p:cNvSpPr/>
            <p:nvPr/>
          </p:nvSpPr>
          <p:spPr>
            <a:xfrm>
              <a:off x="9297725" y="2153025"/>
              <a:ext cx="98775" cy="225575"/>
            </a:xfrm>
            <a:custGeom>
              <a:rect b="b" l="l" r="r" t="t"/>
              <a:pathLst>
                <a:path extrusionOk="0" h="9023" w="3951">
                  <a:moveTo>
                    <a:pt x="0" y="0"/>
                  </a:moveTo>
                  <a:lnTo>
                    <a:pt x="0" y="9023"/>
                  </a:lnTo>
                  <a:lnTo>
                    <a:pt x="3951" y="9023"/>
                  </a:lnTo>
                  <a:lnTo>
                    <a:pt x="39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3"/>
            <p:cNvSpPr/>
            <p:nvPr/>
          </p:nvSpPr>
          <p:spPr>
            <a:xfrm>
              <a:off x="9297725" y="2421675"/>
              <a:ext cx="98775" cy="225150"/>
            </a:xfrm>
            <a:custGeom>
              <a:rect b="b" l="l" r="r" t="t"/>
              <a:pathLst>
                <a:path extrusionOk="0" h="9006" w="3951">
                  <a:moveTo>
                    <a:pt x="0" y="1"/>
                  </a:moveTo>
                  <a:lnTo>
                    <a:pt x="0" y="9006"/>
                  </a:lnTo>
                  <a:lnTo>
                    <a:pt x="3951" y="9006"/>
                  </a:lnTo>
                  <a:lnTo>
                    <a:pt x="3951" y="1"/>
                  </a:ln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3"/>
            <p:cNvSpPr/>
            <p:nvPr/>
          </p:nvSpPr>
          <p:spPr>
            <a:xfrm>
              <a:off x="9297725" y="2421675"/>
              <a:ext cx="98775" cy="225150"/>
            </a:xfrm>
            <a:custGeom>
              <a:rect b="b" l="l" r="r" t="t"/>
              <a:pathLst>
                <a:path extrusionOk="0" h="9006" w="3951">
                  <a:moveTo>
                    <a:pt x="0" y="1"/>
                  </a:moveTo>
                  <a:lnTo>
                    <a:pt x="0" y="9006"/>
                  </a:lnTo>
                  <a:lnTo>
                    <a:pt x="3951" y="9006"/>
                  </a:lnTo>
                  <a:lnTo>
                    <a:pt x="395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3"/>
            <p:cNvSpPr/>
            <p:nvPr/>
          </p:nvSpPr>
          <p:spPr>
            <a:xfrm>
              <a:off x="9297725" y="2689925"/>
              <a:ext cx="98775" cy="225575"/>
            </a:xfrm>
            <a:custGeom>
              <a:rect b="b" l="l" r="r" t="t"/>
              <a:pathLst>
                <a:path extrusionOk="0" h="9023" w="3951">
                  <a:moveTo>
                    <a:pt x="0" y="0"/>
                  </a:moveTo>
                  <a:lnTo>
                    <a:pt x="0" y="9022"/>
                  </a:lnTo>
                  <a:lnTo>
                    <a:pt x="3951" y="9022"/>
                  </a:lnTo>
                  <a:lnTo>
                    <a:pt x="3951" y="0"/>
                  </a:ln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3"/>
            <p:cNvSpPr/>
            <p:nvPr/>
          </p:nvSpPr>
          <p:spPr>
            <a:xfrm>
              <a:off x="9297725" y="2689925"/>
              <a:ext cx="98775" cy="225575"/>
            </a:xfrm>
            <a:custGeom>
              <a:rect b="b" l="l" r="r" t="t"/>
              <a:pathLst>
                <a:path extrusionOk="0" h="9023" w="3951">
                  <a:moveTo>
                    <a:pt x="0" y="0"/>
                  </a:moveTo>
                  <a:lnTo>
                    <a:pt x="0" y="9022"/>
                  </a:lnTo>
                  <a:lnTo>
                    <a:pt x="3951" y="9022"/>
                  </a:lnTo>
                  <a:lnTo>
                    <a:pt x="39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3"/>
            <p:cNvSpPr/>
            <p:nvPr/>
          </p:nvSpPr>
          <p:spPr>
            <a:xfrm>
              <a:off x="9297725" y="2958150"/>
              <a:ext cx="98775" cy="225575"/>
            </a:xfrm>
            <a:custGeom>
              <a:rect b="b" l="l" r="r" t="t"/>
              <a:pathLst>
                <a:path extrusionOk="0" h="9023" w="3951">
                  <a:moveTo>
                    <a:pt x="0" y="0"/>
                  </a:moveTo>
                  <a:lnTo>
                    <a:pt x="0" y="9023"/>
                  </a:lnTo>
                  <a:lnTo>
                    <a:pt x="3951" y="9023"/>
                  </a:lnTo>
                  <a:lnTo>
                    <a:pt x="3951" y="0"/>
                  </a:ln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3"/>
            <p:cNvSpPr/>
            <p:nvPr/>
          </p:nvSpPr>
          <p:spPr>
            <a:xfrm>
              <a:off x="9297725" y="2958150"/>
              <a:ext cx="98775" cy="225575"/>
            </a:xfrm>
            <a:custGeom>
              <a:rect b="b" l="l" r="r" t="t"/>
              <a:pathLst>
                <a:path extrusionOk="0" h="9023" w="3951">
                  <a:moveTo>
                    <a:pt x="0" y="0"/>
                  </a:moveTo>
                  <a:lnTo>
                    <a:pt x="0" y="9023"/>
                  </a:lnTo>
                  <a:lnTo>
                    <a:pt x="3951" y="9023"/>
                  </a:lnTo>
                  <a:lnTo>
                    <a:pt x="39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3"/>
            <p:cNvSpPr/>
            <p:nvPr/>
          </p:nvSpPr>
          <p:spPr>
            <a:xfrm>
              <a:off x="9297725" y="3226800"/>
              <a:ext cx="98775" cy="185000"/>
            </a:xfrm>
            <a:custGeom>
              <a:rect b="b" l="l" r="r" t="t"/>
              <a:pathLst>
                <a:path extrusionOk="0" h="7400" w="3951">
                  <a:moveTo>
                    <a:pt x="0" y="1"/>
                  </a:moveTo>
                  <a:lnTo>
                    <a:pt x="0" y="7399"/>
                  </a:lnTo>
                  <a:lnTo>
                    <a:pt x="3951" y="7399"/>
                  </a:lnTo>
                  <a:lnTo>
                    <a:pt x="3951" y="1"/>
                  </a:ln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3"/>
            <p:cNvSpPr/>
            <p:nvPr/>
          </p:nvSpPr>
          <p:spPr>
            <a:xfrm>
              <a:off x="9297725" y="3226800"/>
              <a:ext cx="98775" cy="185000"/>
            </a:xfrm>
            <a:custGeom>
              <a:rect b="b" l="l" r="r" t="t"/>
              <a:pathLst>
                <a:path extrusionOk="0" h="7400" w="3951">
                  <a:moveTo>
                    <a:pt x="0" y="1"/>
                  </a:moveTo>
                  <a:lnTo>
                    <a:pt x="0" y="7399"/>
                  </a:lnTo>
                  <a:lnTo>
                    <a:pt x="3951" y="7399"/>
                  </a:lnTo>
                  <a:lnTo>
                    <a:pt x="395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3"/>
            <p:cNvSpPr/>
            <p:nvPr/>
          </p:nvSpPr>
          <p:spPr>
            <a:xfrm>
              <a:off x="5740800" y="2153025"/>
              <a:ext cx="98775" cy="225575"/>
            </a:xfrm>
            <a:custGeom>
              <a:rect b="b" l="l" r="r" t="t"/>
              <a:pathLst>
                <a:path extrusionOk="0" h="9023" w="3951">
                  <a:moveTo>
                    <a:pt x="0" y="0"/>
                  </a:moveTo>
                  <a:lnTo>
                    <a:pt x="0" y="9023"/>
                  </a:lnTo>
                  <a:lnTo>
                    <a:pt x="3950" y="9023"/>
                  </a:lnTo>
                  <a:lnTo>
                    <a:pt x="39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3"/>
            <p:cNvSpPr/>
            <p:nvPr/>
          </p:nvSpPr>
          <p:spPr>
            <a:xfrm>
              <a:off x="5740800" y="2421675"/>
              <a:ext cx="98775" cy="225150"/>
            </a:xfrm>
            <a:custGeom>
              <a:rect b="b" l="l" r="r" t="t"/>
              <a:pathLst>
                <a:path extrusionOk="0" h="9006" w="3951">
                  <a:moveTo>
                    <a:pt x="0" y="1"/>
                  </a:moveTo>
                  <a:lnTo>
                    <a:pt x="0" y="9006"/>
                  </a:lnTo>
                  <a:lnTo>
                    <a:pt x="3950" y="9006"/>
                  </a:lnTo>
                  <a:lnTo>
                    <a:pt x="39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3"/>
            <p:cNvSpPr/>
            <p:nvPr/>
          </p:nvSpPr>
          <p:spPr>
            <a:xfrm>
              <a:off x="5740800" y="2689925"/>
              <a:ext cx="98775" cy="225575"/>
            </a:xfrm>
            <a:custGeom>
              <a:rect b="b" l="l" r="r" t="t"/>
              <a:pathLst>
                <a:path extrusionOk="0" h="9023" w="3951">
                  <a:moveTo>
                    <a:pt x="0" y="0"/>
                  </a:moveTo>
                  <a:lnTo>
                    <a:pt x="0" y="9022"/>
                  </a:lnTo>
                  <a:lnTo>
                    <a:pt x="3950" y="9022"/>
                  </a:lnTo>
                  <a:lnTo>
                    <a:pt x="39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3"/>
            <p:cNvSpPr/>
            <p:nvPr/>
          </p:nvSpPr>
          <p:spPr>
            <a:xfrm>
              <a:off x="5740800" y="2958150"/>
              <a:ext cx="98775" cy="225575"/>
            </a:xfrm>
            <a:custGeom>
              <a:rect b="b" l="l" r="r" t="t"/>
              <a:pathLst>
                <a:path extrusionOk="0" h="9023" w="3951">
                  <a:moveTo>
                    <a:pt x="0" y="0"/>
                  </a:moveTo>
                  <a:lnTo>
                    <a:pt x="0" y="9023"/>
                  </a:lnTo>
                  <a:lnTo>
                    <a:pt x="3950" y="9023"/>
                  </a:lnTo>
                  <a:lnTo>
                    <a:pt x="39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3"/>
            <p:cNvSpPr/>
            <p:nvPr/>
          </p:nvSpPr>
          <p:spPr>
            <a:xfrm>
              <a:off x="5740800" y="3226800"/>
              <a:ext cx="98775" cy="185000"/>
            </a:xfrm>
            <a:custGeom>
              <a:rect b="b" l="l" r="r" t="t"/>
              <a:pathLst>
                <a:path extrusionOk="0" h="7400" w="3951">
                  <a:moveTo>
                    <a:pt x="0" y="1"/>
                  </a:moveTo>
                  <a:lnTo>
                    <a:pt x="0" y="7399"/>
                  </a:lnTo>
                  <a:lnTo>
                    <a:pt x="3950" y="7399"/>
                  </a:lnTo>
                  <a:lnTo>
                    <a:pt x="39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3"/>
            <p:cNvSpPr/>
            <p:nvPr/>
          </p:nvSpPr>
          <p:spPr>
            <a:xfrm>
              <a:off x="8801850" y="3417200"/>
              <a:ext cx="123475" cy="3175"/>
            </a:xfrm>
            <a:custGeom>
              <a:rect b="b" l="l" r="r" t="t"/>
              <a:pathLst>
                <a:path extrusionOk="0" h="127" w="4939">
                  <a:moveTo>
                    <a:pt x="0" y="1"/>
                  </a:moveTo>
                  <a:cubicBezTo>
                    <a:pt x="820" y="84"/>
                    <a:pt x="1645" y="126"/>
                    <a:pt x="2469" y="126"/>
                  </a:cubicBezTo>
                  <a:cubicBezTo>
                    <a:pt x="3294" y="126"/>
                    <a:pt x="4118" y="84"/>
                    <a:pt x="4938" y="1"/>
                  </a:cubicBezTo>
                  <a:close/>
                </a:path>
              </a:pathLst>
            </a:custGeom>
            <a:solidFill>
              <a:srgbClr val="002C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3"/>
            <p:cNvSpPr/>
            <p:nvPr/>
          </p:nvSpPr>
          <p:spPr>
            <a:xfrm>
              <a:off x="8685100" y="2153025"/>
              <a:ext cx="251100" cy="225575"/>
            </a:xfrm>
            <a:custGeom>
              <a:rect b="b" l="l" r="r" t="t"/>
              <a:pathLst>
                <a:path extrusionOk="0" h="9023" w="10044">
                  <a:moveTo>
                    <a:pt x="134" y="0"/>
                  </a:moveTo>
                  <a:cubicBezTo>
                    <a:pt x="134" y="285"/>
                    <a:pt x="151" y="553"/>
                    <a:pt x="168" y="837"/>
                  </a:cubicBezTo>
                  <a:cubicBezTo>
                    <a:pt x="335" y="3566"/>
                    <a:pt x="285" y="6294"/>
                    <a:pt x="0" y="9023"/>
                  </a:cubicBezTo>
                  <a:lnTo>
                    <a:pt x="9826" y="9023"/>
                  </a:lnTo>
                  <a:cubicBezTo>
                    <a:pt x="9960" y="7767"/>
                    <a:pt x="10010" y="6512"/>
                    <a:pt x="9993" y="5256"/>
                  </a:cubicBezTo>
                  <a:cubicBezTo>
                    <a:pt x="9976" y="3884"/>
                    <a:pt x="10043" y="1791"/>
                    <a:pt x="9792" y="0"/>
                  </a:cubicBez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3"/>
            <p:cNvSpPr/>
            <p:nvPr/>
          </p:nvSpPr>
          <p:spPr>
            <a:xfrm>
              <a:off x="8685100" y="2153025"/>
              <a:ext cx="251100" cy="225575"/>
            </a:xfrm>
            <a:custGeom>
              <a:rect b="b" l="l" r="r" t="t"/>
              <a:pathLst>
                <a:path extrusionOk="0" h="9023" w="10044">
                  <a:moveTo>
                    <a:pt x="134" y="0"/>
                  </a:moveTo>
                  <a:cubicBezTo>
                    <a:pt x="134" y="285"/>
                    <a:pt x="151" y="553"/>
                    <a:pt x="168" y="837"/>
                  </a:cubicBezTo>
                  <a:cubicBezTo>
                    <a:pt x="335" y="3566"/>
                    <a:pt x="285" y="6294"/>
                    <a:pt x="0" y="9023"/>
                  </a:cubicBezTo>
                  <a:lnTo>
                    <a:pt x="9826" y="9023"/>
                  </a:lnTo>
                  <a:cubicBezTo>
                    <a:pt x="9960" y="7767"/>
                    <a:pt x="10010" y="6512"/>
                    <a:pt x="9993" y="5256"/>
                  </a:cubicBezTo>
                  <a:cubicBezTo>
                    <a:pt x="9976" y="3884"/>
                    <a:pt x="10043" y="1791"/>
                    <a:pt x="9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3"/>
            <p:cNvSpPr/>
            <p:nvPr/>
          </p:nvSpPr>
          <p:spPr>
            <a:xfrm>
              <a:off x="8627775" y="2421675"/>
              <a:ext cx="296700" cy="225150"/>
            </a:xfrm>
            <a:custGeom>
              <a:rect b="b" l="l" r="r" t="t"/>
              <a:pathLst>
                <a:path extrusionOk="0" h="9006" w="11868">
                  <a:moveTo>
                    <a:pt x="2092" y="1"/>
                  </a:moveTo>
                  <a:cubicBezTo>
                    <a:pt x="1674" y="3064"/>
                    <a:pt x="988" y="6077"/>
                    <a:pt x="0" y="9006"/>
                  </a:cubicBezTo>
                  <a:lnTo>
                    <a:pt x="9424" y="9006"/>
                  </a:lnTo>
                  <a:cubicBezTo>
                    <a:pt x="9139" y="8738"/>
                    <a:pt x="8838" y="8487"/>
                    <a:pt x="8520" y="8236"/>
                  </a:cubicBezTo>
                  <a:lnTo>
                    <a:pt x="8520" y="8236"/>
                  </a:lnTo>
                  <a:cubicBezTo>
                    <a:pt x="8528" y="8242"/>
                    <a:pt x="8538" y="8246"/>
                    <a:pt x="8548" y="8246"/>
                  </a:cubicBezTo>
                  <a:cubicBezTo>
                    <a:pt x="8997" y="8246"/>
                    <a:pt x="11319" y="2398"/>
                    <a:pt x="11466" y="1825"/>
                  </a:cubicBezTo>
                  <a:cubicBezTo>
                    <a:pt x="11617" y="1239"/>
                    <a:pt x="11767" y="603"/>
                    <a:pt x="11868" y="1"/>
                  </a:cubicBez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3"/>
            <p:cNvSpPr/>
            <p:nvPr/>
          </p:nvSpPr>
          <p:spPr>
            <a:xfrm>
              <a:off x="8627775" y="2421675"/>
              <a:ext cx="296700" cy="225150"/>
            </a:xfrm>
            <a:custGeom>
              <a:rect b="b" l="l" r="r" t="t"/>
              <a:pathLst>
                <a:path extrusionOk="0" h="9006" w="11868">
                  <a:moveTo>
                    <a:pt x="2092" y="1"/>
                  </a:moveTo>
                  <a:cubicBezTo>
                    <a:pt x="1674" y="3064"/>
                    <a:pt x="988" y="6077"/>
                    <a:pt x="0" y="9006"/>
                  </a:cubicBezTo>
                  <a:lnTo>
                    <a:pt x="9424" y="9006"/>
                  </a:lnTo>
                  <a:cubicBezTo>
                    <a:pt x="9139" y="8738"/>
                    <a:pt x="8838" y="8487"/>
                    <a:pt x="8520" y="8236"/>
                  </a:cubicBezTo>
                  <a:lnTo>
                    <a:pt x="8520" y="8236"/>
                  </a:lnTo>
                  <a:cubicBezTo>
                    <a:pt x="8528" y="8242"/>
                    <a:pt x="8538" y="8246"/>
                    <a:pt x="8548" y="8246"/>
                  </a:cubicBezTo>
                  <a:cubicBezTo>
                    <a:pt x="8997" y="8246"/>
                    <a:pt x="11319" y="2398"/>
                    <a:pt x="11466" y="1825"/>
                  </a:cubicBezTo>
                  <a:cubicBezTo>
                    <a:pt x="11617" y="1239"/>
                    <a:pt x="11767" y="603"/>
                    <a:pt x="118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3"/>
            <p:cNvSpPr/>
            <p:nvPr/>
          </p:nvSpPr>
          <p:spPr>
            <a:xfrm>
              <a:off x="8604325" y="2689925"/>
              <a:ext cx="382925" cy="225575"/>
            </a:xfrm>
            <a:custGeom>
              <a:rect b="b" l="l" r="r" t="t"/>
              <a:pathLst>
                <a:path extrusionOk="0" h="9023" w="15317">
                  <a:moveTo>
                    <a:pt x="352" y="0"/>
                  </a:moveTo>
                  <a:cubicBezTo>
                    <a:pt x="101" y="603"/>
                    <a:pt x="1" y="1239"/>
                    <a:pt x="51" y="1875"/>
                  </a:cubicBezTo>
                  <a:cubicBezTo>
                    <a:pt x="118" y="2528"/>
                    <a:pt x="402" y="3113"/>
                    <a:pt x="670" y="3699"/>
                  </a:cubicBezTo>
                  <a:cubicBezTo>
                    <a:pt x="1490" y="5423"/>
                    <a:pt x="2193" y="7198"/>
                    <a:pt x="2779" y="9022"/>
                  </a:cubicBezTo>
                  <a:lnTo>
                    <a:pt x="15316" y="9022"/>
                  </a:lnTo>
                  <a:cubicBezTo>
                    <a:pt x="15283" y="8838"/>
                    <a:pt x="15249" y="8671"/>
                    <a:pt x="15216" y="8486"/>
                  </a:cubicBezTo>
                  <a:cubicBezTo>
                    <a:pt x="14630" y="5490"/>
                    <a:pt x="13643" y="2427"/>
                    <a:pt x="11868" y="0"/>
                  </a:cubicBez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3"/>
            <p:cNvSpPr/>
            <p:nvPr/>
          </p:nvSpPr>
          <p:spPr>
            <a:xfrm>
              <a:off x="8604325" y="2689925"/>
              <a:ext cx="382925" cy="225575"/>
            </a:xfrm>
            <a:custGeom>
              <a:rect b="b" l="l" r="r" t="t"/>
              <a:pathLst>
                <a:path extrusionOk="0" h="9023" w="15317">
                  <a:moveTo>
                    <a:pt x="352" y="0"/>
                  </a:moveTo>
                  <a:cubicBezTo>
                    <a:pt x="101" y="603"/>
                    <a:pt x="1" y="1239"/>
                    <a:pt x="51" y="1875"/>
                  </a:cubicBezTo>
                  <a:cubicBezTo>
                    <a:pt x="118" y="2528"/>
                    <a:pt x="402" y="3113"/>
                    <a:pt x="670" y="3699"/>
                  </a:cubicBezTo>
                  <a:cubicBezTo>
                    <a:pt x="1490" y="5423"/>
                    <a:pt x="2193" y="7198"/>
                    <a:pt x="2779" y="9022"/>
                  </a:cubicBezTo>
                  <a:lnTo>
                    <a:pt x="15316" y="9022"/>
                  </a:lnTo>
                  <a:cubicBezTo>
                    <a:pt x="15283" y="8838"/>
                    <a:pt x="15249" y="8671"/>
                    <a:pt x="15216" y="8486"/>
                  </a:cubicBezTo>
                  <a:cubicBezTo>
                    <a:pt x="14630" y="5490"/>
                    <a:pt x="13643" y="2427"/>
                    <a:pt x="118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3"/>
            <p:cNvSpPr/>
            <p:nvPr/>
          </p:nvSpPr>
          <p:spPr>
            <a:xfrm>
              <a:off x="8687175" y="2958150"/>
              <a:ext cx="320150" cy="225575"/>
            </a:xfrm>
            <a:custGeom>
              <a:rect b="b" l="l" r="r" t="t"/>
              <a:pathLst>
                <a:path extrusionOk="0" h="9023" w="12806">
                  <a:moveTo>
                    <a:pt x="1" y="0"/>
                  </a:moveTo>
                  <a:cubicBezTo>
                    <a:pt x="838" y="2946"/>
                    <a:pt x="1407" y="5976"/>
                    <a:pt x="1658" y="9023"/>
                  </a:cubicBezTo>
                  <a:lnTo>
                    <a:pt x="12622" y="9023"/>
                  </a:lnTo>
                  <a:cubicBezTo>
                    <a:pt x="12806" y="6010"/>
                    <a:pt x="12705" y="2997"/>
                    <a:pt x="12287" y="0"/>
                  </a:cubicBez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3"/>
            <p:cNvSpPr/>
            <p:nvPr/>
          </p:nvSpPr>
          <p:spPr>
            <a:xfrm>
              <a:off x="8687175" y="2958150"/>
              <a:ext cx="320150" cy="225575"/>
            </a:xfrm>
            <a:custGeom>
              <a:rect b="b" l="l" r="r" t="t"/>
              <a:pathLst>
                <a:path extrusionOk="0" h="9023" w="12806">
                  <a:moveTo>
                    <a:pt x="1" y="0"/>
                  </a:moveTo>
                  <a:cubicBezTo>
                    <a:pt x="838" y="2946"/>
                    <a:pt x="1407" y="5976"/>
                    <a:pt x="1658" y="9023"/>
                  </a:cubicBezTo>
                  <a:lnTo>
                    <a:pt x="12622" y="9023"/>
                  </a:lnTo>
                  <a:cubicBezTo>
                    <a:pt x="12806" y="6010"/>
                    <a:pt x="12705" y="2997"/>
                    <a:pt x="12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3"/>
            <p:cNvSpPr/>
            <p:nvPr/>
          </p:nvSpPr>
          <p:spPr>
            <a:xfrm>
              <a:off x="8729450" y="3226800"/>
              <a:ext cx="269525" cy="190425"/>
            </a:xfrm>
            <a:custGeom>
              <a:rect b="b" l="l" r="r" t="t"/>
              <a:pathLst>
                <a:path extrusionOk="0" h="7617" w="10781">
                  <a:moveTo>
                    <a:pt x="84" y="1"/>
                  </a:moveTo>
                  <a:cubicBezTo>
                    <a:pt x="168" y="1607"/>
                    <a:pt x="151" y="3214"/>
                    <a:pt x="67" y="4821"/>
                  </a:cubicBezTo>
                  <a:cubicBezTo>
                    <a:pt x="34" y="5374"/>
                    <a:pt x="0" y="5960"/>
                    <a:pt x="268" y="6445"/>
                  </a:cubicBezTo>
                  <a:cubicBezTo>
                    <a:pt x="687" y="7232"/>
                    <a:pt x="1658" y="7466"/>
                    <a:pt x="2528" y="7583"/>
                  </a:cubicBezTo>
                  <a:cubicBezTo>
                    <a:pt x="2662" y="7600"/>
                    <a:pt x="2779" y="7600"/>
                    <a:pt x="2896" y="7617"/>
                  </a:cubicBezTo>
                  <a:lnTo>
                    <a:pt x="7834" y="7617"/>
                  </a:lnTo>
                  <a:cubicBezTo>
                    <a:pt x="7951" y="7600"/>
                    <a:pt x="8068" y="7600"/>
                    <a:pt x="8186" y="7583"/>
                  </a:cubicBezTo>
                  <a:cubicBezTo>
                    <a:pt x="8520" y="7566"/>
                    <a:pt x="8855" y="7466"/>
                    <a:pt x="9140" y="7282"/>
                  </a:cubicBezTo>
                  <a:cubicBezTo>
                    <a:pt x="9474" y="7014"/>
                    <a:pt x="9608" y="6579"/>
                    <a:pt x="9709" y="6160"/>
                  </a:cubicBezTo>
                  <a:cubicBezTo>
                    <a:pt x="10211" y="4135"/>
                    <a:pt x="10562" y="2076"/>
                    <a:pt x="10780" y="1"/>
                  </a:cubicBezTo>
                  <a:close/>
                </a:path>
              </a:pathLst>
            </a:custGeom>
            <a:solidFill>
              <a:srgbClr val="B96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3"/>
            <p:cNvSpPr/>
            <p:nvPr/>
          </p:nvSpPr>
          <p:spPr>
            <a:xfrm>
              <a:off x="8729450" y="3226800"/>
              <a:ext cx="269525" cy="190425"/>
            </a:xfrm>
            <a:custGeom>
              <a:rect b="b" l="l" r="r" t="t"/>
              <a:pathLst>
                <a:path extrusionOk="0" h="7617" w="10781">
                  <a:moveTo>
                    <a:pt x="84" y="1"/>
                  </a:moveTo>
                  <a:cubicBezTo>
                    <a:pt x="168" y="1607"/>
                    <a:pt x="151" y="3214"/>
                    <a:pt x="67" y="4821"/>
                  </a:cubicBezTo>
                  <a:cubicBezTo>
                    <a:pt x="34" y="5374"/>
                    <a:pt x="0" y="5960"/>
                    <a:pt x="268" y="6445"/>
                  </a:cubicBezTo>
                  <a:cubicBezTo>
                    <a:pt x="687" y="7232"/>
                    <a:pt x="1658" y="7466"/>
                    <a:pt x="2528" y="7583"/>
                  </a:cubicBezTo>
                  <a:cubicBezTo>
                    <a:pt x="2662" y="7600"/>
                    <a:pt x="2779" y="7600"/>
                    <a:pt x="2896" y="7617"/>
                  </a:cubicBezTo>
                  <a:lnTo>
                    <a:pt x="7834" y="7617"/>
                  </a:lnTo>
                  <a:cubicBezTo>
                    <a:pt x="7951" y="7600"/>
                    <a:pt x="8068" y="7600"/>
                    <a:pt x="8186" y="7583"/>
                  </a:cubicBezTo>
                  <a:cubicBezTo>
                    <a:pt x="8520" y="7566"/>
                    <a:pt x="8855" y="7466"/>
                    <a:pt x="9140" y="7282"/>
                  </a:cubicBezTo>
                  <a:cubicBezTo>
                    <a:pt x="9474" y="7014"/>
                    <a:pt x="9608" y="6579"/>
                    <a:pt x="9709" y="6160"/>
                  </a:cubicBezTo>
                  <a:cubicBezTo>
                    <a:pt x="10211" y="4135"/>
                    <a:pt x="10562" y="2076"/>
                    <a:pt x="107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3"/>
            <p:cNvSpPr/>
            <p:nvPr/>
          </p:nvSpPr>
          <p:spPr>
            <a:xfrm>
              <a:off x="5779275" y="3311750"/>
              <a:ext cx="3617225" cy="138125"/>
            </a:xfrm>
            <a:custGeom>
              <a:rect b="b" l="l" r="r" t="t"/>
              <a:pathLst>
                <a:path extrusionOk="0" h="5525" w="144689">
                  <a:moveTo>
                    <a:pt x="1" y="0"/>
                  </a:moveTo>
                  <a:lnTo>
                    <a:pt x="1" y="5524"/>
                  </a:lnTo>
                  <a:lnTo>
                    <a:pt x="144689" y="5524"/>
                  </a:lnTo>
                  <a:lnTo>
                    <a:pt x="144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3"/>
            <p:cNvSpPr/>
            <p:nvPr/>
          </p:nvSpPr>
          <p:spPr>
            <a:xfrm>
              <a:off x="5779275" y="3833150"/>
              <a:ext cx="3617225" cy="138125"/>
            </a:xfrm>
            <a:custGeom>
              <a:rect b="b" l="l" r="r" t="t"/>
              <a:pathLst>
                <a:path extrusionOk="0" h="5525" w="144689">
                  <a:moveTo>
                    <a:pt x="1" y="1"/>
                  </a:moveTo>
                  <a:lnTo>
                    <a:pt x="1" y="5524"/>
                  </a:lnTo>
                  <a:lnTo>
                    <a:pt x="144689" y="5524"/>
                  </a:lnTo>
                  <a:lnTo>
                    <a:pt x="144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3"/>
            <p:cNvSpPr/>
            <p:nvPr/>
          </p:nvSpPr>
          <p:spPr>
            <a:xfrm>
              <a:off x="5615675" y="2104475"/>
              <a:ext cx="163225" cy="1345800"/>
            </a:xfrm>
            <a:custGeom>
              <a:rect b="b" l="l" r="r" t="t"/>
              <a:pathLst>
                <a:path extrusionOk="0" h="53832" w="6529">
                  <a:moveTo>
                    <a:pt x="0" y="1"/>
                  </a:moveTo>
                  <a:lnTo>
                    <a:pt x="0" y="53832"/>
                  </a:lnTo>
                  <a:lnTo>
                    <a:pt x="6528" y="53832"/>
                  </a:lnTo>
                  <a:lnTo>
                    <a:pt x="65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3"/>
            <p:cNvSpPr/>
            <p:nvPr/>
          </p:nvSpPr>
          <p:spPr>
            <a:xfrm>
              <a:off x="5615675" y="3580825"/>
              <a:ext cx="163225" cy="927350"/>
            </a:xfrm>
            <a:custGeom>
              <a:rect b="b" l="l" r="r" t="t"/>
              <a:pathLst>
                <a:path extrusionOk="0" h="37094" w="6529">
                  <a:moveTo>
                    <a:pt x="0" y="0"/>
                  </a:moveTo>
                  <a:lnTo>
                    <a:pt x="0" y="37093"/>
                  </a:lnTo>
                  <a:lnTo>
                    <a:pt x="6528" y="37093"/>
                  </a:lnTo>
                  <a:lnTo>
                    <a:pt x="65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3"/>
            <p:cNvSpPr/>
            <p:nvPr/>
          </p:nvSpPr>
          <p:spPr>
            <a:xfrm>
              <a:off x="9349200" y="3580825"/>
              <a:ext cx="163225" cy="1312750"/>
            </a:xfrm>
            <a:custGeom>
              <a:rect b="b" l="l" r="r" t="t"/>
              <a:pathLst>
                <a:path extrusionOk="0" h="52510" w="6529">
                  <a:moveTo>
                    <a:pt x="0" y="0"/>
                  </a:moveTo>
                  <a:lnTo>
                    <a:pt x="0" y="52509"/>
                  </a:lnTo>
                  <a:lnTo>
                    <a:pt x="6528" y="52509"/>
                  </a:lnTo>
                  <a:lnTo>
                    <a:pt x="65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3"/>
            <p:cNvSpPr/>
            <p:nvPr/>
          </p:nvSpPr>
          <p:spPr>
            <a:xfrm>
              <a:off x="9349200" y="2104475"/>
              <a:ext cx="163225" cy="1345800"/>
            </a:xfrm>
            <a:custGeom>
              <a:rect b="b" l="l" r="r" t="t"/>
              <a:pathLst>
                <a:path extrusionOk="0" h="53832" w="6529">
                  <a:moveTo>
                    <a:pt x="0" y="1"/>
                  </a:moveTo>
                  <a:lnTo>
                    <a:pt x="0" y="53832"/>
                  </a:lnTo>
                  <a:lnTo>
                    <a:pt x="6528" y="53832"/>
                  </a:lnTo>
                  <a:lnTo>
                    <a:pt x="65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3"/>
            <p:cNvSpPr/>
            <p:nvPr/>
          </p:nvSpPr>
          <p:spPr>
            <a:xfrm>
              <a:off x="5615675" y="3447876"/>
              <a:ext cx="163225" cy="155701"/>
            </a:xfrm>
            <a:custGeom>
              <a:rect b="b" l="l" r="r" t="t"/>
              <a:pathLst>
                <a:path extrusionOk="0" h="5224" w="6529">
                  <a:moveTo>
                    <a:pt x="0" y="1"/>
                  </a:moveTo>
                  <a:lnTo>
                    <a:pt x="0" y="5223"/>
                  </a:lnTo>
                  <a:lnTo>
                    <a:pt x="6528" y="5223"/>
                  </a:lnTo>
                  <a:lnTo>
                    <a:pt x="65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3"/>
            <p:cNvSpPr/>
            <p:nvPr/>
          </p:nvSpPr>
          <p:spPr>
            <a:xfrm>
              <a:off x="9349200" y="3440725"/>
              <a:ext cx="163225" cy="169506"/>
            </a:xfrm>
            <a:custGeom>
              <a:rect b="b" l="l" r="r" t="t"/>
              <a:pathLst>
                <a:path extrusionOk="0" h="5224" w="6529">
                  <a:moveTo>
                    <a:pt x="0" y="1"/>
                  </a:moveTo>
                  <a:lnTo>
                    <a:pt x="0" y="5223"/>
                  </a:lnTo>
                  <a:lnTo>
                    <a:pt x="6528" y="5223"/>
                  </a:lnTo>
                  <a:lnTo>
                    <a:pt x="65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3"/>
            <p:cNvSpPr/>
            <p:nvPr/>
          </p:nvSpPr>
          <p:spPr>
            <a:xfrm>
              <a:off x="9291025" y="3831475"/>
              <a:ext cx="57350" cy="139800"/>
            </a:xfrm>
            <a:custGeom>
              <a:rect b="b" l="l" r="r" t="t"/>
              <a:pathLst>
                <a:path extrusionOk="0" h="5592" w="2294">
                  <a:moveTo>
                    <a:pt x="1" y="1"/>
                  </a:moveTo>
                  <a:lnTo>
                    <a:pt x="1" y="5591"/>
                  </a:lnTo>
                  <a:lnTo>
                    <a:pt x="2294" y="5591"/>
                  </a:lnTo>
                  <a:lnTo>
                    <a:pt x="2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3"/>
            <p:cNvSpPr/>
            <p:nvPr/>
          </p:nvSpPr>
          <p:spPr>
            <a:xfrm>
              <a:off x="5778875" y="3831475"/>
              <a:ext cx="56925" cy="139800"/>
            </a:xfrm>
            <a:custGeom>
              <a:rect b="b" l="l" r="r" t="t"/>
              <a:pathLst>
                <a:path extrusionOk="0" h="5592" w="2277">
                  <a:moveTo>
                    <a:pt x="0" y="1"/>
                  </a:moveTo>
                  <a:lnTo>
                    <a:pt x="0" y="5591"/>
                  </a:lnTo>
                  <a:lnTo>
                    <a:pt x="2277" y="5591"/>
                  </a:lnTo>
                  <a:lnTo>
                    <a:pt x="2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3"/>
            <p:cNvSpPr/>
            <p:nvPr/>
          </p:nvSpPr>
          <p:spPr>
            <a:xfrm>
              <a:off x="9291025" y="3311325"/>
              <a:ext cx="57350" cy="140225"/>
            </a:xfrm>
            <a:custGeom>
              <a:rect b="b" l="l" r="r" t="t"/>
              <a:pathLst>
                <a:path extrusionOk="0" h="5609" w="2294">
                  <a:moveTo>
                    <a:pt x="1" y="1"/>
                  </a:moveTo>
                  <a:lnTo>
                    <a:pt x="1" y="5608"/>
                  </a:lnTo>
                  <a:lnTo>
                    <a:pt x="2294" y="5608"/>
                  </a:lnTo>
                  <a:lnTo>
                    <a:pt x="2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3"/>
            <p:cNvSpPr/>
            <p:nvPr/>
          </p:nvSpPr>
          <p:spPr>
            <a:xfrm>
              <a:off x="5778875" y="3311325"/>
              <a:ext cx="56925" cy="140225"/>
            </a:xfrm>
            <a:custGeom>
              <a:rect b="b" l="l" r="r" t="t"/>
              <a:pathLst>
                <a:path extrusionOk="0" h="5609" w="2277">
                  <a:moveTo>
                    <a:pt x="0" y="1"/>
                  </a:moveTo>
                  <a:lnTo>
                    <a:pt x="0" y="5608"/>
                  </a:lnTo>
                  <a:lnTo>
                    <a:pt x="2277" y="5608"/>
                  </a:lnTo>
                  <a:lnTo>
                    <a:pt x="2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3"/>
            <p:cNvSpPr/>
            <p:nvPr/>
          </p:nvSpPr>
          <p:spPr>
            <a:xfrm>
              <a:off x="6039575" y="1232425"/>
              <a:ext cx="1835400" cy="2083125"/>
            </a:xfrm>
            <a:custGeom>
              <a:rect b="b" l="l" r="r" t="t"/>
              <a:pathLst>
                <a:path extrusionOk="0" h="83325" w="73416">
                  <a:moveTo>
                    <a:pt x="17542" y="1"/>
                  </a:moveTo>
                  <a:cubicBezTo>
                    <a:pt x="15576" y="1"/>
                    <a:pt x="13388" y="460"/>
                    <a:pt x="11282" y="1858"/>
                  </a:cubicBezTo>
                  <a:cubicBezTo>
                    <a:pt x="10311" y="2410"/>
                    <a:pt x="9374" y="3046"/>
                    <a:pt x="8487" y="3749"/>
                  </a:cubicBezTo>
                  <a:cubicBezTo>
                    <a:pt x="6964" y="4971"/>
                    <a:pt x="6026" y="6795"/>
                    <a:pt x="5892" y="8754"/>
                  </a:cubicBezTo>
                  <a:lnTo>
                    <a:pt x="5859" y="9172"/>
                  </a:lnTo>
                  <a:lnTo>
                    <a:pt x="502" y="13909"/>
                  </a:lnTo>
                  <a:cubicBezTo>
                    <a:pt x="184" y="14177"/>
                    <a:pt x="17" y="14562"/>
                    <a:pt x="0" y="14981"/>
                  </a:cubicBezTo>
                  <a:cubicBezTo>
                    <a:pt x="0" y="16914"/>
                    <a:pt x="668" y="22388"/>
                    <a:pt x="8398" y="22388"/>
                  </a:cubicBezTo>
                  <a:cubicBezTo>
                    <a:pt x="8968" y="22388"/>
                    <a:pt x="9578" y="22359"/>
                    <a:pt x="10228" y="22295"/>
                  </a:cubicBezTo>
                  <a:lnTo>
                    <a:pt x="14780" y="29041"/>
                  </a:lnTo>
                  <a:cubicBezTo>
                    <a:pt x="14780" y="29041"/>
                    <a:pt x="15182" y="30547"/>
                    <a:pt x="13743" y="35603"/>
                  </a:cubicBezTo>
                  <a:cubicBezTo>
                    <a:pt x="12320" y="40658"/>
                    <a:pt x="9926" y="52107"/>
                    <a:pt x="10495" y="77315"/>
                  </a:cubicBezTo>
                  <a:cubicBezTo>
                    <a:pt x="10495" y="77315"/>
                    <a:pt x="5156" y="78169"/>
                    <a:pt x="5156" y="83123"/>
                  </a:cubicBezTo>
                  <a:lnTo>
                    <a:pt x="16136" y="83123"/>
                  </a:lnTo>
                  <a:lnTo>
                    <a:pt x="18999" y="60509"/>
                  </a:lnTo>
                  <a:cubicBezTo>
                    <a:pt x="18999" y="60509"/>
                    <a:pt x="27401" y="81818"/>
                    <a:pt x="36072" y="83257"/>
                  </a:cubicBezTo>
                  <a:lnTo>
                    <a:pt x="53831" y="83324"/>
                  </a:lnTo>
                  <a:cubicBezTo>
                    <a:pt x="53831" y="83324"/>
                    <a:pt x="73415" y="73499"/>
                    <a:pt x="57999" y="50868"/>
                  </a:cubicBezTo>
                  <a:lnTo>
                    <a:pt x="30565" y="10361"/>
                  </a:lnTo>
                  <a:cubicBezTo>
                    <a:pt x="30565" y="10361"/>
                    <a:pt x="32607" y="5239"/>
                    <a:pt x="24238" y="1673"/>
                  </a:cubicBezTo>
                  <a:cubicBezTo>
                    <a:pt x="24238" y="1673"/>
                    <a:pt x="21296" y="1"/>
                    <a:pt x="175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3"/>
            <p:cNvSpPr/>
            <p:nvPr/>
          </p:nvSpPr>
          <p:spPr>
            <a:xfrm>
              <a:off x="6558475" y="2344250"/>
              <a:ext cx="381650" cy="966275"/>
            </a:xfrm>
            <a:custGeom>
              <a:rect b="b" l="l" r="r" t="t"/>
              <a:pathLst>
                <a:path extrusionOk="0" h="38651" w="15266">
                  <a:moveTo>
                    <a:pt x="5758" y="1"/>
                  </a:moveTo>
                  <a:cubicBezTo>
                    <a:pt x="5674" y="5491"/>
                    <a:pt x="5239" y="12505"/>
                    <a:pt x="5340" y="32842"/>
                  </a:cubicBezTo>
                  <a:cubicBezTo>
                    <a:pt x="5340" y="32842"/>
                    <a:pt x="0" y="33696"/>
                    <a:pt x="0" y="38650"/>
                  </a:cubicBezTo>
                  <a:lnTo>
                    <a:pt x="10981" y="38650"/>
                  </a:lnTo>
                  <a:lnTo>
                    <a:pt x="15266" y="11936"/>
                  </a:lnTo>
                  <a:lnTo>
                    <a:pt x="57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3"/>
            <p:cNvSpPr/>
            <p:nvPr/>
          </p:nvSpPr>
          <p:spPr>
            <a:xfrm>
              <a:off x="6766450" y="2682650"/>
              <a:ext cx="760775" cy="637075"/>
            </a:xfrm>
            <a:custGeom>
              <a:rect b="b" l="l" r="r" t="t"/>
              <a:pathLst>
                <a:path extrusionOk="0" h="25483" w="30431">
                  <a:moveTo>
                    <a:pt x="19838" y="0"/>
                  </a:moveTo>
                  <a:cubicBezTo>
                    <a:pt x="18321" y="0"/>
                    <a:pt x="16809" y="277"/>
                    <a:pt x="15400" y="860"/>
                  </a:cubicBezTo>
                  <a:cubicBezTo>
                    <a:pt x="14713" y="1128"/>
                    <a:pt x="14044" y="1496"/>
                    <a:pt x="13558" y="2049"/>
                  </a:cubicBezTo>
                  <a:cubicBezTo>
                    <a:pt x="13190" y="2534"/>
                    <a:pt x="12922" y="3070"/>
                    <a:pt x="12772" y="3655"/>
                  </a:cubicBezTo>
                  <a:cubicBezTo>
                    <a:pt x="11299" y="8526"/>
                    <a:pt x="12454" y="16912"/>
                    <a:pt x="15651" y="20896"/>
                  </a:cubicBezTo>
                  <a:lnTo>
                    <a:pt x="3549" y="20896"/>
                  </a:lnTo>
                  <a:cubicBezTo>
                    <a:pt x="3549" y="20896"/>
                    <a:pt x="0" y="22252"/>
                    <a:pt x="737" y="25483"/>
                  </a:cubicBezTo>
                  <a:lnTo>
                    <a:pt x="25158" y="25483"/>
                  </a:lnTo>
                  <a:cubicBezTo>
                    <a:pt x="26296" y="25483"/>
                    <a:pt x="27267" y="24662"/>
                    <a:pt x="27468" y="23524"/>
                  </a:cubicBezTo>
                  <a:lnTo>
                    <a:pt x="30431" y="5564"/>
                  </a:lnTo>
                  <a:cubicBezTo>
                    <a:pt x="28165" y="2060"/>
                    <a:pt x="23980" y="0"/>
                    <a:pt x="19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3"/>
            <p:cNvSpPr/>
            <p:nvPr/>
          </p:nvSpPr>
          <p:spPr>
            <a:xfrm>
              <a:off x="7528050" y="2653500"/>
              <a:ext cx="674075" cy="510400"/>
            </a:xfrm>
            <a:custGeom>
              <a:rect b="b" l="l" r="r" t="t"/>
              <a:pathLst>
                <a:path extrusionOk="0" h="20416" w="26963">
                  <a:moveTo>
                    <a:pt x="26882" y="1"/>
                  </a:moveTo>
                  <a:lnTo>
                    <a:pt x="26882" y="1"/>
                  </a:lnTo>
                  <a:cubicBezTo>
                    <a:pt x="23747" y="12058"/>
                    <a:pt x="15425" y="14310"/>
                    <a:pt x="9643" y="14310"/>
                  </a:cubicBezTo>
                  <a:cubicBezTo>
                    <a:pt x="6194" y="14310"/>
                    <a:pt x="3649" y="13509"/>
                    <a:pt x="3649" y="13509"/>
                  </a:cubicBezTo>
                  <a:lnTo>
                    <a:pt x="0" y="19551"/>
                  </a:lnTo>
                  <a:cubicBezTo>
                    <a:pt x="2773" y="20148"/>
                    <a:pt x="5259" y="20416"/>
                    <a:pt x="7490" y="20416"/>
                  </a:cubicBezTo>
                  <a:cubicBezTo>
                    <a:pt x="26962" y="20416"/>
                    <a:pt x="26882" y="2"/>
                    <a:pt x="26882" y="1"/>
                  </a:cubicBezTo>
                  <a:close/>
                </a:path>
              </a:pathLst>
            </a:custGeom>
            <a:solidFill>
              <a:srgbClr val="FEC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3"/>
            <p:cNvSpPr/>
            <p:nvPr/>
          </p:nvSpPr>
          <p:spPr>
            <a:xfrm>
              <a:off x="6851400" y="2640950"/>
              <a:ext cx="91650" cy="564725"/>
            </a:xfrm>
            <a:custGeom>
              <a:rect b="b" l="l" r="r" t="t"/>
              <a:pathLst>
                <a:path extrusionOk="0" h="22589" w="3666">
                  <a:moveTo>
                    <a:pt x="3666" y="1"/>
                  </a:moveTo>
                  <a:cubicBezTo>
                    <a:pt x="2327" y="4503"/>
                    <a:pt x="804" y="16973"/>
                    <a:pt x="0" y="22531"/>
                  </a:cubicBezTo>
                  <a:cubicBezTo>
                    <a:pt x="270" y="22531"/>
                    <a:pt x="777" y="22588"/>
                    <a:pt x="1091" y="22588"/>
                  </a:cubicBezTo>
                  <a:cubicBezTo>
                    <a:pt x="1226" y="22588"/>
                    <a:pt x="1326" y="22578"/>
                    <a:pt x="1356" y="22547"/>
                  </a:cubicBezTo>
                  <a:cubicBezTo>
                    <a:pt x="1456" y="22464"/>
                    <a:pt x="3164" y="5374"/>
                    <a:pt x="36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3"/>
            <p:cNvSpPr/>
            <p:nvPr/>
          </p:nvSpPr>
          <p:spPr>
            <a:xfrm>
              <a:off x="6625825" y="1582250"/>
              <a:ext cx="17200" cy="5875"/>
            </a:xfrm>
            <a:custGeom>
              <a:rect b="b" l="l" r="r" t="t"/>
              <a:pathLst>
                <a:path extrusionOk="0" h="235" w="688">
                  <a:moveTo>
                    <a:pt x="1" y="0"/>
                  </a:moveTo>
                  <a:lnTo>
                    <a:pt x="1" y="0"/>
                  </a:lnTo>
                  <a:cubicBezTo>
                    <a:pt x="219" y="117"/>
                    <a:pt x="436" y="201"/>
                    <a:pt x="687" y="234"/>
                  </a:cubicBezTo>
                  <a:cubicBezTo>
                    <a:pt x="470" y="117"/>
                    <a:pt x="252" y="34"/>
                    <a:pt x="1" y="0"/>
                  </a:cubicBezTo>
                  <a:close/>
                </a:path>
              </a:pathLst>
            </a:custGeom>
            <a:solidFill>
              <a:srgbClr val="002C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6500300" y="2720625"/>
              <a:ext cx="450" cy="1125"/>
            </a:xfrm>
            <a:custGeom>
              <a:rect b="b" l="l" r="r" t="t"/>
              <a:pathLst>
                <a:path extrusionOk="0" h="45" w="18">
                  <a:moveTo>
                    <a:pt x="1" y="1"/>
                  </a:moveTo>
                  <a:cubicBezTo>
                    <a:pt x="0" y="1"/>
                    <a:pt x="0" y="5"/>
                    <a:pt x="0" y="11"/>
                  </a:cubicBezTo>
                  <a:lnTo>
                    <a:pt x="17" y="44"/>
                  </a:lnTo>
                  <a:cubicBezTo>
                    <a:pt x="7" y="12"/>
                    <a:pt x="3" y="1"/>
                    <a:pt x="1" y="1"/>
                  </a:cubicBezTo>
                  <a:close/>
                </a:path>
              </a:pathLst>
            </a:custGeom>
            <a:solidFill>
              <a:srgbClr val="002C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6546750" y="1300600"/>
              <a:ext cx="261150" cy="292950"/>
            </a:xfrm>
            <a:custGeom>
              <a:rect b="b" l="l" r="r" t="t"/>
              <a:pathLst>
                <a:path extrusionOk="0" h="11718" w="10446">
                  <a:moveTo>
                    <a:pt x="34" y="1"/>
                  </a:moveTo>
                  <a:lnTo>
                    <a:pt x="0" y="252"/>
                  </a:lnTo>
                  <a:cubicBezTo>
                    <a:pt x="955" y="486"/>
                    <a:pt x="1624" y="1374"/>
                    <a:pt x="1574" y="2361"/>
                  </a:cubicBezTo>
                  <a:cubicBezTo>
                    <a:pt x="1574" y="2897"/>
                    <a:pt x="1540" y="3516"/>
                    <a:pt x="1507" y="4169"/>
                  </a:cubicBezTo>
                  <a:cubicBezTo>
                    <a:pt x="1323" y="7048"/>
                    <a:pt x="1072" y="10998"/>
                    <a:pt x="4470" y="11634"/>
                  </a:cubicBezTo>
                  <a:cubicBezTo>
                    <a:pt x="4754" y="11685"/>
                    <a:pt x="5039" y="11718"/>
                    <a:pt x="5340" y="11718"/>
                  </a:cubicBezTo>
                  <a:cubicBezTo>
                    <a:pt x="8788" y="11718"/>
                    <a:pt x="10429" y="7717"/>
                    <a:pt x="10445" y="7684"/>
                  </a:cubicBezTo>
                  <a:lnTo>
                    <a:pt x="10194" y="7584"/>
                  </a:lnTo>
                  <a:cubicBezTo>
                    <a:pt x="10179" y="7630"/>
                    <a:pt x="8616" y="11445"/>
                    <a:pt x="5333" y="11445"/>
                  </a:cubicBezTo>
                  <a:cubicBezTo>
                    <a:pt x="5067" y="11445"/>
                    <a:pt x="4791" y="11420"/>
                    <a:pt x="4503" y="11366"/>
                  </a:cubicBezTo>
                  <a:cubicBezTo>
                    <a:pt x="1356" y="10781"/>
                    <a:pt x="1591" y="7132"/>
                    <a:pt x="1775" y="4186"/>
                  </a:cubicBezTo>
                  <a:cubicBezTo>
                    <a:pt x="1808" y="3516"/>
                    <a:pt x="1842" y="2897"/>
                    <a:pt x="1842" y="2361"/>
                  </a:cubicBezTo>
                  <a:cubicBezTo>
                    <a:pt x="1892" y="1240"/>
                    <a:pt x="1139" y="252"/>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6116556" y="1628275"/>
              <a:ext cx="254875" cy="121400"/>
            </a:xfrm>
            <a:custGeom>
              <a:rect b="b" l="l" r="r" t="t"/>
              <a:pathLst>
                <a:path extrusionOk="0" h="4856" w="10195">
                  <a:moveTo>
                    <a:pt x="168" y="0"/>
                  </a:moveTo>
                  <a:lnTo>
                    <a:pt x="168" y="0"/>
                  </a:lnTo>
                  <a:cubicBezTo>
                    <a:pt x="151" y="34"/>
                    <a:pt x="1" y="904"/>
                    <a:pt x="402" y="2511"/>
                  </a:cubicBezTo>
                  <a:cubicBezTo>
                    <a:pt x="536" y="3063"/>
                    <a:pt x="904" y="3532"/>
                    <a:pt x="1423" y="3800"/>
                  </a:cubicBezTo>
                  <a:cubicBezTo>
                    <a:pt x="2009" y="4084"/>
                    <a:pt x="4135" y="4854"/>
                    <a:pt x="6194" y="4854"/>
                  </a:cubicBezTo>
                  <a:cubicBezTo>
                    <a:pt x="6234" y="4855"/>
                    <a:pt x="6274" y="4856"/>
                    <a:pt x="6314" y="4856"/>
                  </a:cubicBezTo>
                  <a:cubicBezTo>
                    <a:pt x="7076" y="4856"/>
                    <a:pt x="7821" y="4704"/>
                    <a:pt x="8520" y="4386"/>
                  </a:cubicBezTo>
                  <a:cubicBezTo>
                    <a:pt x="9408" y="3951"/>
                    <a:pt x="10027" y="3130"/>
                    <a:pt x="10194" y="2160"/>
                  </a:cubicBezTo>
                  <a:lnTo>
                    <a:pt x="9927" y="2093"/>
                  </a:lnTo>
                  <a:cubicBezTo>
                    <a:pt x="9793" y="2980"/>
                    <a:pt x="9207" y="3750"/>
                    <a:pt x="8403" y="4151"/>
                  </a:cubicBezTo>
                  <a:cubicBezTo>
                    <a:pt x="7768" y="4467"/>
                    <a:pt x="6996" y="4588"/>
                    <a:pt x="6197" y="4588"/>
                  </a:cubicBezTo>
                  <a:cubicBezTo>
                    <a:pt x="4324" y="4588"/>
                    <a:pt x="2303" y="3924"/>
                    <a:pt x="1541" y="3549"/>
                  </a:cubicBezTo>
                  <a:cubicBezTo>
                    <a:pt x="1089" y="3331"/>
                    <a:pt x="771" y="2930"/>
                    <a:pt x="653" y="2444"/>
                  </a:cubicBezTo>
                  <a:cubicBezTo>
                    <a:pt x="285" y="904"/>
                    <a:pt x="436" y="50"/>
                    <a:pt x="436" y="50"/>
                  </a:cubicBezTo>
                  <a:lnTo>
                    <a:pt x="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6086431" y="1706525"/>
              <a:ext cx="56100" cy="36000"/>
            </a:xfrm>
            <a:custGeom>
              <a:rect b="b" l="l" r="r" t="t"/>
              <a:pathLst>
                <a:path extrusionOk="0" h="1440" w="2244">
                  <a:moveTo>
                    <a:pt x="2059" y="0"/>
                  </a:moveTo>
                  <a:cubicBezTo>
                    <a:pt x="2059" y="17"/>
                    <a:pt x="888" y="1005"/>
                    <a:pt x="0" y="1172"/>
                  </a:cubicBezTo>
                  <a:lnTo>
                    <a:pt x="51" y="1440"/>
                  </a:lnTo>
                  <a:cubicBezTo>
                    <a:pt x="1005" y="1256"/>
                    <a:pt x="2193" y="251"/>
                    <a:pt x="2243" y="218"/>
                  </a:cubicBezTo>
                  <a:lnTo>
                    <a:pt x="2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3"/>
            <p:cNvSpPr/>
            <p:nvPr/>
          </p:nvSpPr>
          <p:spPr>
            <a:xfrm>
              <a:off x="6362625" y="1410675"/>
              <a:ext cx="38525" cy="38100"/>
            </a:xfrm>
            <a:custGeom>
              <a:rect b="b" l="l" r="r" t="t"/>
              <a:pathLst>
                <a:path extrusionOk="0" h="1524" w="1541">
                  <a:moveTo>
                    <a:pt x="770" y="0"/>
                  </a:moveTo>
                  <a:cubicBezTo>
                    <a:pt x="352" y="0"/>
                    <a:pt x="0" y="335"/>
                    <a:pt x="0" y="770"/>
                  </a:cubicBezTo>
                  <a:cubicBezTo>
                    <a:pt x="0" y="1189"/>
                    <a:pt x="352" y="1523"/>
                    <a:pt x="770" y="1523"/>
                  </a:cubicBezTo>
                  <a:cubicBezTo>
                    <a:pt x="1189" y="1523"/>
                    <a:pt x="1540" y="1189"/>
                    <a:pt x="1540" y="770"/>
                  </a:cubicBezTo>
                  <a:cubicBezTo>
                    <a:pt x="1540" y="335"/>
                    <a:pt x="1189" y="0"/>
                    <a:pt x="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3"/>
            <p:cNvSpPr/>
            <p:nvPr/>
          </p:nvSpPr>
          <p:spPr>
            <a:xfrm>
              <a:off x="6330400" y="1357100"/>
              <a:ext cx="107150" cy="41050"/>
            </a:xfrm>
            <a:custGeom>
              <a:rect b="b" l="l" r="r" t="t"/>
              <a:pathLst>
                <a:path extrusionOk="0" h="1642" w="4286">
                  <a:moveTo>
                    <a:pt x="1959" y="0"/>
                  </a:moveTo>
                  <a:cubicBezTo>
                    <a:pt x="1095" y="0"/>
                    <a:pt x="393" y="499"/>
                    <a:pt x="101" y="704"/>
                  </a:cubicBezTo>
                  <a:cubicBezTo>
                    <a:pt x="68" y="737"/>
                    <a:pt x="34" y="754"/>
                    <a:pt x="1" y="787"/>
                  </a:cubicBezTo>
                  <a:lnTo>
                    <a:pt x="51" y="905"/>
                  </a:lnTo>
                  <a:lnTo>
                    <a:pt x="68" y="1038"/>
                  </a:lnTo>
                  <a:cubicBezTo>
                    <a:pt x="118" y="1038"/>
                    <a:pt x="168" y="1005"/>
                    <a:pt x="268" y="921"/>
                  </a:cubicBezTo>
                  <a:cubicBezTo>
                    <a:pt x="560" y="717"/>
                    <a:pt x="1183" y="271"/>
                    <a:pt x="1948" y="271"/>
                  </a:cubicBezTo>
                  <a:cubicBezTo>
                    <a:pt x="2060" y="271"/>
                    <a:pt x="2176" y="281"/>
                    <a:pt x="2294" y="302"/>
                  </a:cubicBezTo>
                  <a:cubicBezTo>
                    <a:pt x="2930" y="419"/>
                    <a:pt x="3532" y="871"/>
                    <a:pt x="4068" y="1641"/>
                  </a:cubicBezTo>
                  <a:lnTo>
                    <a:pt x="4286" y="1490"/>
                  </a:lnTo>
                  <a:cubicBezTo>
                    <a:pt x="3717" y="653"/>
                    <a:pt x="3064" y="168"/>
                    <a:pt x="2344" y="34"/>
                  </a:cubicBezTo>
                  <a:cubicBezTo>
                    <a:pt x="2213" y="11"/>
                    <a:pt x="2084" y="0"/>
                    <a:pt x="1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3"/>
            <p:cNvSpPr/>
            <p:nvPr/>
          </p:nvSpPr>
          <p:spPr>
            <a:xfrm>
              <a:off x="6194400" y="1410675"/>
              <a:ext cx="38525" cy="38100"/>
            </a:xfrm>
            <a:custGeom>
              <a:rect b="b" l="l" r="r" t="t"/>
              <a:pathLst>
                <a:path extrusionOk="0" h="1524" w="1541">
                  <a:moveTo>
                    <a:pt x="771" y="0"/>
                  </a:moveTo>
                  <a:cubicBezTo>
                    <a:pt x="352" y="0"/>
                    <a:pt x="1" y="335"/>
                    <a:pt x="1" y="770"/>
                  </a:cubicBezTo>
                  <a:cubicBezTo>
                    <a:pt x="1" y="1189"/>
                    <a:pt x="352" y="1523"/>
                    <a:pt x="771" y="1523"/>
                  </a:cubicBezTo>
                  <a:cubicBezTo>
                    <a:pt x="1189" y="1523"/>
                    <a:pt x="1541" y="1189"/>
                    <a:pt x="1541" y="770"/>
                  </a:cubicBezTo>
                  <a:cubicBezTo>
                    <a:pt x="1541" y="335"/>
                    <a:pt x="1189" y="0"/>
                    <a:pt x="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a:off x="6162175" y="1357100"/>
              <a:ext cx="107150" cy="41050"/>
            </a:xfrm>
            <a:custGeom>
              <a:rect b="b" l="l" r="r" t="t"/>
              <a:pathLst>
                <a:path extrusionOk="0" h="1642" w="4286">
                  <a:moveTo>
                    <a:pt x="1948" y="0"/>
                  </a:moveTo>
                  <a:cubicBezTo>
                    <a:pt x="1095" y="0"/>
                    <a:pt x="394" y="499"/>
                    <a:pt x="101" y="704"/>
                  </a:cubicBezTo>
                  <a:cubicBezTo>
                    <a:pt x="68" y="737"/>
                    <a:pt x="34" y="754"/>
                    <a:pt x="1" y="787"/>
                  </a:cubicBezTo>
                  <a:lnTo>
                    <a:pt x="51" y="905"/>
                  </a:lnTo>
                  <a:lnTo>
                    <a:pt x="51" y="1038"/>
                  </a:lnTo>
                  <a:cubicBezTo>
                    <a:pt x="118" y="1038"/>
                    <a:pt x="168" y="1005"/>
                    <a:pt x="269" y="921"/>
                  </a:cubicBezTo>
                  <a:cubicBezTo>
                    <a:pt x="560" y="717"/>
                    <a:pt x="1183" y="271"/>
                    <a:pt x="1948" y="271"/>
                  </a:cubicBezTo>
                  <a:cubicBezTo>
                    <a:pt x="2060" y="271"/>
                    <a:pt x="2176" y="281"/>
                    <a:pt x="2294" y="302"/>
                  </a:cubicBezTo>
                  <a:cubicBezTo>
                    <a:pt x="2930" y="419"/>
                    <a:pt x="3516" y="871"/>
                    <a:pt x="4068" y="1641"/>
                  </a:cubicBezTo>
                  <a:lnTo>
                    <a:pt x="4286" y="1490"/>
                  </a:lnTo>
                  <a:cubicBezTo>
                    <a:pt x="3700" y="653"/>
                    <a:pt x="3047" y="168"/>
                    <a:pt x="2327" y="34"/>
                  </a:cubicBezTo>
                  <a:cubicBezTo>
                    <a:pt x="2198" y="11"/>
                    <a:pt x="2072" y="0"/>
                    <a:pt x="19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a:off x="6364725" y="2199900"/>
              <a:ext cx="151075" cy="556575"/>
            </a:xfrm>
            <a:custGeom>
              <a:rect b="b" l="l" r="r" t="t"/>
              <a:pathLst>
                <a:path extrusionOk="0" h="22263" w="6043">
                  <a:moveTo>
                    <a:pt x="2561" y="0"/>
                  </a:moveTo>
                  <a:lnTo>
                    <a:pt x="2561" y="0"/>
                  </a:lnTo>
                  <a:cubicBezTo>
                    <a:pt x="2528" y="101"/>
                    <a:pt x="0" y="10713"/>
                    <a:pt x="5808" y="22262"/>
                  </a:cubicBezTo>
                  <a:lnTo>
                    <a:pt x="6043" y="22145"/>
                  </a:lnTo>
                  <a:cubicBezTo>
                    <a:pt x="285" y="10679"/>
                    <a:pt x="2795" y="168"/>
                    <a:pt x="2829" y="67"/>
                  </a:cubicBezTo>
                  <a:lnTo>
                    <a:pt x="2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6371000" y="1636225"/>
              <a:ext cx="610550" cy="351100"/>
            </a:xfrm>
            <a:custGeom>
              <a:rect b="b" l="l" r="r" t="t"/>
              <a:pathLst>
                <a:path extrusionOk="0" h="14044" w="24422">
                  <a:moveTo>
                    <a:pt x="22580" y="0"/>
                  </a:moveTo>
                  <a:cubicBezTo>
                    <a:pt x="12516" y="10531"/>
                    <a:pt x="4161" y="11603"/>
                    <a:pt x="1176" y="11603"/>
                  </a:cubicBezTo>
                  <a:cubicBezTo>
                    <a:pt x="413" y="11603"/>
                    <a:pt x="0" y="11533"/>
                    <a:pt x="0" y="11533"/>
                  </a:cubicBezTo>
                  <a:lnTo>
                    <a:pt x="0" y="11533"/>
                  </a:lnTo>
                  <a:lnTo>
                    <a:pt x="84" y="13726"/>
                  </a:lnTo>
                  <a:cubicBezTo>
                    <a:pt x="1229" y="13944"/>
                    <a:pt x="2358" y="14043"/>
                    <a:pt x="3467" y="14043"/>
                  </a:cubicBezTo>
                  <a:cubicBezTo>
                    <a:pt x="15125" y="14043"/>
                    <a:pt x="24422" y="3030"/>
                    <a:pt x="24422" y="3030"/>
                  </a:cubicBezTo>
                  <a:lnTo>
                    <a:pt x="225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6207375" y="3219275"/>
              <a:ext cx="61125" cy="107150"/>
            </a:xfrm>
            <a:custGeom>
              <a:rect b="b" l="l" r="r" t="t"/>
              <a:pathLst>
                <a:path extrusionOk="0" h="4286" w="2445">
                  <a:moveTo>
                    <a:pt x="2361" y="0"/>
                  </a:moveTo>
                  <a:cubicBezTo>
                    <a:pt x="2277" y="34"/>
                    <a:pt x="335" y="687"/>
                    <a:pt x="0" y="4252"/>
                  </a:cubicBezTo>
                  <a:lnTo>
                    <a:pt x="268" y="4285"/>
                  </a:lnTo>
                  <a:cubicBezTo>
                    <a:pt x="586" y="921"/>
                    <a:pt x="2428" y="268"/>
                    <a:pt x="2444" y="268"/>
                  </a:cubicBezTo>
                  <a:lnTo>
                    <a:pt x="23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3"/>
            <p:cNvSpPr/>
            <p:nvPr/>
          </p:nvSpPr>
          <p:spPr>
            <a:xfrm>
              <a:off x="6271825" y="3219275"/>
              <a:ext cx="61125" cy="106300"/>
            </a:xfrm>
            <a:custGeom>
              <a:rect b="b" l="l" r="r" t="t"/>
              <a:pathLst>
                <a:path extrusionOk="0" h="4252" w="2445">
                  <a:moveTo>
                    <a:pt x="2360" y="0"/>
                  </a:moveTo>
                  <a:cubicBezTo>
                    <a:pt x="2293" y="34"/>
                    <a:pt x="352" y="703"/>
                    <a:pt x="0" y="4218"/>
                  </a:cubicBezTo>
                  <a:lnTo>
                    <a:pt x="268" y="4252"/>
                  </a:lnTo>
                  <a:cubicBezTo>
                    <a:pt x="603" y="904"/>
                    <a:pt x="2427" y="268"/>
                    <a:pt x="2444" y="268"/>
                  </a:cubicBezTo>
                  <a:lnTo>
                    <a:pt x="23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3"/>
            <p:cNvSpPr/>
            <p:nvPr/>
          </p:nvSpPr>
          <p:spPr>
            <a:xfrm>
              <a:off x="6046256" y="1573950"/>
              <a:ext cx="143150" cy="69625"/>
            </a:xfrm>
            <a:custGeom>
              <a:rect b="b" l="l" r="r" t="t"/>
              <a:pathLst>
                <a:path extrusionOk="0" h="2785" w="5726">
                  <a:moveTo>
                    <a:pt x="3739" y="0"/>
                  </a:moveTo>
                  <a:cubicBezTo>
                    <a:pt x="2913" y="0"/>
                    <a:pt x="1797" y="107"/>
                    <a:pt x="302" y="432"/>
                  </a:cubicBezTo>
                  <a:lnTo>
                    <a:pt x="1" y="1370"/>
                  </a:lnTo>
                  <a:cubicBezTo>
                    <a:pt x="1" y="1370"/>
                    <a:pt x="1281" y="2784"/>
                    <a:pt x="2848" y="2784"/>
                  </a:cubicBezTo>
                  <a:cubicBezTo>
                    <a:pt x="3698" y="2784"/>
                    <a:pt x="4631" y="2368"/>
                    <a:pt x="5491" y="1085"/>
                  </a:cubicBezTo>
                  <a:cubicBezTo>
                    <a:pt x="5725" y="734"/>
                    <a:pt x="5541" y="248"/>
                    <a:pt x="5139" y="131"/>
                  </a:cubicBezTo>
                  <a:cubicBezTo>
                    <a:pt x="4810" y="60"/>
                    <a:pt x="4355" y="0"/>
                    <a:pt x="3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3"/>
            <p:cNvSpPr/>
            <p:nvPr/>
          </p:nvSpPr>
          <p:spPr>
            <a:xfrm>
              <a:off x="6848050" y="2637600"/>
              <a:ext cx="94175" cy="568725"/>
            </a:xfrm>
            <a:custGeom>
              <a:rect b="b" l="l" r="r" t="t"/>
              <a:pathLst>
                <a:path extrusionOk="0" h="22749" w="3767">
                  <a:moveTo>
                    <a:pt x="3498" y="1"/>
                  </a:moveTo>
                  <a:cubicBezTo>
                    <a:pt x="3482" y="151"/>
                    <a:pt x="1406" y="14546"/>
                    <a:pt x="0" y="22698"/>
                  </a:cubicBezTo>
                  <a:lnTo>
                    <a:pt x="251" y="22748"/>
                  </a:lnTo>
                  <a:cubicBezTo>
                    <a:pt x="1657" y="14580"/>
                    <a:pt x="3750" y="185"/>
                    <a:pt x="3766" y="51"/>
                  </a:cubicBezTo>
                  <a:lnTo>
                    <a:pt x="34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3"/>
            <p:cNvSpPr/>
            <p:nvPr/>
          </p:nvSpPr>
          <p:spPr>
            <a:xfrm>
              <a:off x="6683175" y="2343000"/>
              <a:ext cx="22625" cy="735700"/>
            </a:xfrm>
            <a:custGeom>
              <a:rect b="b" l="l" r="r" t="t"/>
              <a:pathLst>
                <a:path extrusionOk="0" h="29428" w="905">
                  <a:moveTo>
                    <a:pt x="636" y="1"/>
                  </a:moveTo>
                  <a:cubicBezTo>
                    <a:pt x="619" y="202"/>
                    <a:pt x="117" y="18798"/>
                    <a:pt x="0" y="29427"/>
                  </a:cubicBezTo>
                  <a:lnTo>
                    <a:pt x="268" y="29427"/>
                  </a:lnTo>
                  <a:cubicBezTo>
                    <a:pt x="385" y="18798"/>
                    <a:pt x="887" y="202"/>
                    <a:pt x="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3"/>
            <p:cNvSpPr/>
            <p:nvPr/>
          </p:nvSpPr>
          <p:spPr>
            <a:xfrm>
              <a:off x="6601975" y="3225125"/>
              <a:ext cx="61550" cy="106725"/>
            </a:xfrm>
            <a:custGeom>
              <a:rect b="b" l="l" r="r" t="t"/>
              <a:pathLst>
                <a:path extrusionOk="0" h="4269" w="2462">
                  <a:moveTo>
                    <a:pt x="2378" y="1"/>
                  </a:moveTo>
                  <a:cubicBezTo>
                    <a:pt x="2294" y="34"/>
                    <a:pt x="352" y="687"/>
                    <a:pt x="1" y="4252"/>
                  </a:cubicBezTo>
                  <a:lnTo>
                    <a:pt x="269" y="4269"/>
                  </a:lnTo>
                  <a:cubicBezTo>
                    <a:pt x="603" y="921"/>
                    <a:pt x="2445" y="268"/>
                    <a:pt x="2461" y="268"/>
                  </a:cubicBezTo>
                  <a:lnTo>
                    <a:pt x="2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3"/>
            <p:cNvSpPr/>
            <p:nvPr/>
          </p:nvSpPr>
          <p:spPr>
            <a:xfrm>
              <a:off x="6666850" y="3225125"/>
              <a:ext cx="61125" cy="106325"/>
            </a:xfrm>
            <a:custGeom>
              <a:rect b="b" l="l" r="r" t="t"/>
              <a:pathLst>
                <a:path extrusionOk="0" h="4253" w="2445">
                  <a:moveTo>
                    <a:pt x="2361" y="1"/>
                  </a:moveTo>
                  <a:cubicBezTo>
                    <a:pt x="2277" y="34"/>
                    <a:pt x="352" y="687"/>
                    <a:pt x="0" y="4219"/>
                  </a:cubicBezTo>
                  <a:lnTo>
                    <a:pt x="268" y="4252"/>
                  </a:lnTo>
                  <a:cubicBezTo>
                    <a:pt x="603" y="904"/>
                    <a:pt x="2427" y="268"/>
                    <a:pt x="2444" y="268"/>
                  </a:cubicBezTo>
                  <a:lnTo>
                    <a:pt x="2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3"/>
            <p:cNvSpPr/>
            <p:nvPr/>
          </p:nvSpPr>
          <p:spPr>
            <a:xfrm>
              <a:off x="6760575" y="2676900"/>
              <a:ext cx="767500" cy="641575"/>
            </a:xfrm>
            <a:custGeom>
              <a:rect b="b" l="l" r="r" t="t"/>
              <a:pathLst>
                <a:path extrusionOk="0" h="25663" w="30700">
                  <a:moveTo>
                    <a:pt x="20055" y="0"/>
                  </a:moveTo>
                  <a:cubicBezTo>
                    <a:pt x="18505" y="0"/>
                    <a:pt x="16955" y="287"/>
                    <a:pt x="15501" y="889"/>
                  </a:cubicBezTo>
                  <a:cubicBezTo>
                    <a:pt x="14898" y="1124"/>
                    <a:pt x="14145" y="1509"/>
                    <a:pt x="13609" y="2128"/>
                  </a:cubicBezTo>
                  <a:cubicBezTo>
                    <a:pt x="13241" y="2613"/>
                    <a:pt x="12956" y="3182"/>
                    <a:pt x="12806" y="3768"/>
                  </a:cubicBezTo>
                  <a:cubicBezTo>
                    <a:pt x="11400" y="8405"/>
                    <a:pt x="12270" y="16623"/>
                    <a:pt x="15517" y="20909"/>
                  </a:cubicBezTo>
                  <a:lnTo>
                    <a:pt x="3667" y="20909"/>
                  </a:lnTo>
                  <a:cubicBezTo>
                    <a:pt x="3633" y="20925"/>
                    <a:pt x="1" y="22348"/>
                    <a:pt x="754" y="25662"/>
                  </a:cubicBezTo>
                  <a:lnTo>
                    <a:pt x="1022" y="25612"/>
                  </a:lnTo>
                  <a:cubicBezTo>
                    <a:pt x="352" y="22649"/>
                    <a:pt x="3399" y="21327"/>
                    <a:pt x="3733" y="21193"/>
                  </a:cubicBezTo>
                  <a:lnTo>
                    <a:pt x="15802" y="21193"/>
                  </a:lnTo>
                  <a:cubicBezTo>
                    <a:pt x="15919" y="21193"/>
                    <a:pt x="15986" y="21059"/>
                    <a:pt x="15919" y="20959"/>
                  </a:cubicBezTo>
                  <a:cubicBezTo>
                    <a:pt x="12906" y="17226"/>
                    <a:pt x="11534" y="8907"/>
                    <a:pt x="13057" y="3852"/>
                  </a:cubicBezTo>
                  <a:cubicBezTo>
                    <a:pt x="13207" y="3300"/>
                    <a:pt x="13475" y="2764"/>
                    <a:pt x="13827" y="2312"/>
                  </a:cubicBezTo>
                  <a:cubicBezTo>
                    <a:pt x="14312" y="1726"/>
                    <a:pt x="15032" y="1391"/>
                    <a:pt x="15601" y="1157"/>
                  </a:cubicBezTo>
                  <a:cubicBezTo>
                    <a:pt x="16979" y="591"/>
                    <a:pt x="18462" y="323"/>
                    <a:pt x="19952" y="323"/>
                  </a:cubicBezTo>
                  <a:cubicBezTo>
                    <a:pt x="24057" y="323"/>
                    <a:pt x="28226" y="2356"/>
                    <a:pt x="30448" y="5794"/>
                  </a:cubicBezTo>
                  <a:lnTo>
                    <a:pt x="30699" y="5643"/>
                  </a:lnTo>
                  <a:cubicBezTo>
                    <a:pt x="28404" y="2078"/>
                    <a:pt x="24230" y="0"/>
                    <a:pt x="20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3"/>
            <p:cNvSpPr/>
            <p:nvPr/>
          </p:nvSpPr>
          <p:spPr>
            <a:xfrm>
              <a:off x="6823350" y="3225125"/>
              <a:ext cx="61550" cy="106725"/>
            </a:xfrm>
            <a:custGeom>
              <a:rect b="b" l="l" r="r" t="t"/>
              <a:pathLst>
                <a:path extrusionOk="0" h="4269" w="2462">
                  <a:moveTo>
                    <a:pt x="2377" y="1"/>
                  </a:moveTo>
                  <a:cubicBezTo>
                    <a:pt x="2294" y="34"/>
                    <a:pt x="352" y="687"/>
                    <a:pt x="1" y="4252"/>
                  </a:cubicBezTo>
                  <a:lnTo>
                    <a:pt x="268" y="4269"/>
                  </a:lnTo>
                  <a:cubicBezTo>
                    <a:pt x="603" y="921"/>
                    <a:pt x="2444" y="268"/>
                    <a:pt x="2461" y="268"/>
                  </a:cubicBezTo>
                  <a:lnTo>
                    <a:pt x="23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3"/>
            <p:cNvSpPr/>
            <p:nvPr/>
          </p:nvSpPr>
          <p:spPr>
            <a:xfrm>
              <a:off x="6888225" y="3225125"/>
              <a:ext cx="61100" cy="106325"/>
            </a:xfrm>
            <a:custGeom>
              <a:rect b="b" l="l" r="r" t="t"/>
              <a:pathLst>
                <a:path extrusionOk="0" h="4253" w="2444">
                  <a:moveTo>
                    <a:pt x="2360" y="1"/>
                  </a:moveTo>
                  <a:cubicBezTo>
                    <a:pt x="2276" y="34"/>
                    <a:pt x="352" y="687"/>
                    <a:pt x="0" y="4219"/>
                  </a:cubicBezTo>
                  <a:lnTo>
                    <a:pt x="268" y="4252"/>
                  </a:lnTo>
                  <a:cubicBezTo>
                    <a:pt x="603" y="904"/>
                    <a:pt x="2427" y="268"/>
                    <a:pt x="2444" y="268"/>
                  </a:cubicBezTo>
                  <a:lnTo>
                    <a:pt x="236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3"/>
            <p:cNvSpPr/>
            <p:nvPr/>
          </p:nvSpPr>
          <p:spPr>
            <a:xfrm>
              <a:off x="7251025" y="1492625"/>
              <a:ext cx="1632450" cy="1612000"/>
            </a:xfrm>
            <a:custGeom>
              <a:rect b="b" l="l" r="r" t="t"/>
              <a:pathLst>
                <a:path extrusionOk="0" h="64480" w="65298">
                  <a:moveTo>
                    <a:pt x="35358" y="1"/>
                  </a:moveTo>
                  <a:cubicBezTo>
                    <a:pt x="33166" y="1"/>
                    <a:pt x="30977" y="21"/>
                    <a:pt x="28791" y="36"/>
                  </a:cubicBezTo>
                  <a:cubicBezTo>
                    <a:pt x="26297" y="70"/>
                    <a:pt x="23803" y="120"/>
                    <a:pt x="21325" y="170"/>
                  </a:cubicBezTo>
                  <a:cubicBezTo>
                    <a:pt x="21325" y="170"/>
                    <a:pt x="6210" y="5627"/>
                    <a:pt x="3097" y="24140"/>
                  </a:cubicBezTo>
                  <a:cubicBezTo>
                    <a:pt x="0" y="42653"/>
                    <a:pt x="6210" y="48980"/>
                    <a:pt x="6210" y="48980"/>
                  </a:cubicBezTo>
                  <a:cubicBezTo>
                    <a:pt x="6210" y="48980"/>
                    <a:pt x="7767" y="51223"/>
                    <a:pt x="9324" y="51424"/>
                  </a:cubicBezTo>
                  <a:lnTo>
                    <a:pt x="9625" y="56981"/>
                  </a:lnTo>
                  <a:lnTo>
                    <a:pt x="30766" y="61065"/>
                  </a:lnTo>
                  <a:lnTo>
                    <a:pt x="42466" y="64480"/>
                  </a:lnTo>
                  <a:lnTo>
                    <a:pt x="60493" y="52696"/>
                  </a:lnTo>
                  <a:lnTo>
                    <a:pt x="60008" y="41397"/>
                  </a:lnTo>
                  <a:cubicBezTo>
                    <a:pt x="60008" y="41397"/>
                    <a:pt x="63992" y="40611"/>
                    <a:pt x="64678" y="35455"/>
                  </a:cubicBezTo>
                  <a:cubicBezTo>
                    <a:pt x="65297" y="30668"/>
                    <a:pt x="63774" y="25295"/>
                    <a:pt x="62468" y="20742"/>
                  </a:cubicBezTo>
                  <a:cubicBezTo>
                    <a:pt x="61046" y="15754"/>
                    <a:pt x="58937" y="10565"/>
                    <a:pt x="55857" y="6364"/>
                  </a:cubicBezTo>
                  <a:cubicBezTo>
                    <a:pt x="54334" y="4271"/>
                    <a:pt x="52258" y="2430"/>
                    <a:pt x="49831" y="1342"/>
                  </a:cubicBezTo>
                  <a:cubicBezTo>
                    <a:pt x="47504" y="288"/>
                    <a:pt x="45094" y="187"/>
                    <a:pt x="42583" y="103"/>
                  </a:cubicBezTo>
                  <a:cubicBezTo>
                    <a:pt x="40174" y="25"/>
                    <a:pt x="37765" y="1"/>
                    <a:pt x="35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3"/>
            <p:cNvSpPr/>
            <p:nvPr/>
          </p:nvSpPr>
          <p:spPr>
            <a:xfrm>
              <a:off x="7889175" y="1774725"/>
              <a:ext cx="347350" cy="436500"/>
            </a:xfrm>
            <a:custGeom>
              <a:rect b="b" l="l" r="r" t="t"/>
              <a:pathLst>
                <a:path extrusionOk="0" h="17460" w="13894">
                  <a:moveTo>
                    <a:pt x="8336" y="1"/>
                  </a:moveTo>
                  <a:cubicBezTo>
                    <a:pt x="8336" y="1"/>
                    <a:pt x="4503" y="1976"/>
                    <a:pt x="2595" y="3951"/>
                  </a:cubicBezTo>
                  <a:cubicBezTo>
                    <a:pt x="687" y="5909"/>
                    <a:pt x="1" y="10948"/>
                    <a:pt x="1" y="10948"/>
                  </a:cubicBezTo>
                  <a:lnTo>
                    <a:pt x="3566" y="17459"/>
                  </a:lnTo>
                  <a:cubicBezTo>
                    <a:pt x="6746" y="15551"/>
                    <a:pt x="8972" y="10077"/>
                    <a:pt x="8972" y="10077"/>
                  </a:cubicBezTo>
                  <a:cubicBezTo>
                    <a:pt x="9514" y="10197"/>
                    <a:pt x="10065" y="10258"/>
                    <a:pt x="10615" y="10258"/>
                  </a:cubicBezTo>
                  <a:cubicBezTo>
                    <a:pt x="11373" y="10258"/>
                    <a:pt x="12128" y="10143"/>
                    <a:pt x="12856" y="9910"/>
                  </a:cubicBezTo>
                  <a:lnTo>
                    <a:pt x="12002" y="7818"/>
                  </a:lnTo>
                  <a:lnTo>
                    <a:pt x="13408" y="6395"/>
                  </a:lnTo>
                  <a:lnTo>
                    <a:pt x="13894" y="3298"/>
                  </a:lnTo>
                  <a:lnTo>
                    <a:pt x="83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p:nvPr/>
          </p:nvSpPr>
          <p:spPr>
            <a:xfrm>
              <a:off x="7435975" y="2027475"/>
              <a:ext cx="573750" cy="757025"/>
            </a:xfrm>
            <a:custGeom>
              <a:rect b="b" l="l" r="r" t="t"/>
              <a:pathLst>
                <a:path extrusionOk="0" h="30281" w="22950">
                  <a:moveTo>
                    <a:pt x="17663" y="1"/>
                  </a:moveTo>
                  <a:cubicBezTo>
                    <a:pt x="17639" y="1"/>
                    <a:pt x="17615" y="6"/>
                    <a:pt x="17593" y="18"/>
                  </a:cubicBezTo>
                  <a:cubicBezTo>
                    <a:pt x="7684" y="5324"/>
                    <a:pt x="84" y="15451"/>
                    <a:pt x="1" y="15551"/>
                  </a:cubicBezTo>
                  <a:lnTo>
                    <a:pt x="218" y="15718"/>
                  </a:lnTo>
                  <a:cubicBezTo>
                    <a:pt x="285" y="15618"/>
                    <a:pt x="7801" y="5625"/>
                    <a:pt x="17593" y="319"/>
                  </a:cubicBezTo>
                  <a:lnTo>
                    <a:pt x="22648" y="9525"/>
                  </a:lnTo>
                  <a:cubicBezTo>
                    <a:pt x="21878" y="10808"/>
                    <a:pt x="10229" y="30009"/>
                    <a:pt x="2909" y="30009"/>
                  </a:cubicBezTo>
                  <a:cubicBezTo>
                    <a:pt x="2589" y="30009"/>
                    <a:pt x="2278" y="29972"/>
                    <a:pt x="1976" y="29896"/>
                  </a:cubicBezTo>
                  <a:lnTo>
                    <a:pt x="1909" y="30164"/>
                  </a:lnTo>
                  <a:cubicBezTo>
                    <a:pt x="2227" y="30247"/>
                    <a:pt x="2562" y="30281"/>
                    <a:pt x="2897" y="30281"/>
                  </a:cubicBezTo>
                  <a:cubicBezTo>
                    <a:pt x="10579" y="30281"/>
                    <a:pt x="22397" y="10462"/>
                    <a:pt x="22933" y="9609"/>
                  </a:cubicBezTo>
                  <a:cubicBezTo>
                    <a:pt x="22949" y="9559"/>
                    <a:pt x="22949" y="9508"/>
                    <a:pt x="22933" y="9475"/>
                  </a:cubicBezTo>
                  <a:lnTo>
                    <a:pt x="17777" y="68"/>
                  </a:lnTo>
                  <a:cubicBezTo>
                    <a:pt x="17755" y="23"/>
                    <a:pt x="17710" y="1"/>
                    <a:pt x="17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3"/>
            <p:cNvSpPr/>
            <p:nvPr/>
          </p:nvSpPr>
          <p:spPr>
            <a:xfrm>
              <a:off x="7715925" y="2134200"/>
              <a:ext cx="162400" cy="329350"/>
            </a:xfrm>
            <a:custGeom>
              <a:rect b="b" l="l" r="r" t="t"/>
              <a:pathLst>
                <a:path extrusionOk="0" h="13174" w="6496">
                  <a:moveTo>
                    <a:pt x="235" y="0"/>
                  </a:moveTo>
                  <a:lnTo>
                    <a:pt x="1" y="117"/>
                  </a:lnTo>
                  <a:lnTo>
                    <a:pt x="6261" y="13173"/>
                  </a:lnTo>
                  <a:lnTo>
                    <a:pt x="6495" y="13056"/>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3"/>
            <p:cNvSpPr/>
            <p:nvPr/>
          </p:nvSpPr>
          <p:spPr>
            <a:xfrm>
              <a:off x="7552325" y="1649800"/>
              <a:ext cx="155675" cy="505357"/>
            </a:xfrm>
            <a:custGeom>
              <a:rect b="b" l="l" r="r" t="t"/>
              <a:pathLst>
                <a:path extrusionOk="0" h="21209" w="6227">
                  <a:moveTo>
                    <a:pt x="184" y="0"/>
                  </a:moveTo>
                  <a:lnTo>
                    <a:pt x="0" y="201"/>
                  </a:lnTo>
                  <a:cubicBezTo>
                    <a:pt x="5959" y="5742"/>
                    <a:pt x="5641" y="21041"/>
                    <a:pt x="5641" y="21208"/>
                  </a:cubicBezTo>
                  <a:lnTo>
                    <a:pt x="5909" y="21208"/>
                  </a:lnTo>
                  <a:cubicBezTo>
                    <a:pt x="5925" y="21041"/>
                    <a:pt x="6227" y="5625"/>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3"/>
            <p:cNvSpPr/>
            <p:nvPr/>
          </p:nvSpPr>
          <p:spPr>
            <a:xfrm>
              <a:off x="7729750" y="2057625"/>
              <a:ext cx="165300" cy="111750"/>
            </a:xfrm>
            <a:custGeom>
              <a:rect b="b" l="l" r="r" t="t"/>
              <a:pathLst>
                <a:path extrusionOk="0" h="4470" w="6612">
                  <a:moveTo>
                    <a:pt x="6461" y="0"/>
                  </a:moveTo>
                  <a:lnTo>
                    <a:pt x="0" y="4252"/>
                  </a:lnTo>
                  <a:lnTo>
                    <a:pt x="151" y="4469"/>
                  </a:lnTo>
                  <a:lnTo>
                    <a:pt x="6612" y="234"/>
                  </a:lnTo>
                  <a:lnTo>
                    <a:pt x="64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3"/>
            <p:cNvSpPr/>
            <p:nvPr/>
          </p:nvSpPr>
          <p:spPr>
            <a:xfrm>
              <a:off x="7855275" y="2259725"/>
              <a:ext cx="152350" cy="168675"/>
            </a:xfrm>
            <a:custGeom>
              <a:rect b="b" l="l" r="r" t="t"/>
              <a:pathLst>
                <a:path extrusionOk="0" h="6747" w="6094">
                  <a:moveTo>
                    <a:pt x="5893" y="1"/>
                  </a:moveTo>
                  <a:lnTo>
                    <a:pt x="1" y="6579"/>
                  </a:lnTo>
                  <a:lnTo>
                    <a:pt x="202" y="6746"/>
                  </a:lnTo>
                  <a:lnTo>
                    <a:pt x="6094" y="185"/>
                  </a:lnTo>
                  <a:lnTo>
                    <a:pt x="58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3"/>
            <p:cNvSpPr/>
            <p:nvPr/>
          </p:nvSpPr>
          <p:spPr>
            <a:xfrm>
              <a:off x="7745225" y="2096525"/>
              <a:ext cx="169500" cy="101725"/>
            </a:xfrm>
            <a:custGeom>
              <a:rect b="b" l="l" r="r" t="t"/>
              <a:pathLst>
                <a:path extrusionOk="0" h="4069" w="6780">
                  <a:moveTo>
                    <a:pt x="6646" y="1"/>
                  </a:moveTo>
                  <a:lnTo>
                    <a:pt x="1" y="3834"/>
                  </a:lnTo>
                  <a:lnTo>
                    <a:pt x="134" y="4068"/>
                  </a:lnTo>
                  <a:lnTo>
                    <a:pt x="6780" y="235"/>
                  </a:lnTo>
                  <a:lnTo>
                    <a:pt x="6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3"/>
            <p:cNvSpPr/>
            <p:nvPr/>
          </p:nvSpPr>
          <p:spPr>
            <a:xfrm>
              <a:off x="7830600" y="2232125"/>
              <a:ext cx="158200" cy="141450"/>
            </a:xfrm>
            <a:custGeom>
              <a:rect b="b" l="l" r="r" t="t"/>
              <a:pathLst>
                <a:path extrusionOk="0" h="5658" w="6328">
                  <a:moveTo>
                    <a:pt x="6160" y="0"/>
                  </a:moveTo>
                  <a:lnTo>
                    <a:pt x="0" y="5457"/>
                  </a:lnTo>
                  <a:lnTo>
                    <a:pt x="184" y="5658"/>
                  </a:lnTo>
                  <a:lnTo>
                    <a:pt x="6327" y="184"/>
                  </a:lnTo>
                  <a:lnTo>
                    <a:pt x="61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3"/>
            <p:cNvSpPr/>
            <p:nvPr/>
          </p:nvSpPr>
          <p:spPr>
            <a:xfrm>
              <a:off x="7812175" y="2189850"/>
              <a:ext cx="153600" cy="146075"/>
            </a:xfrm>
            <a:custGeom>
              <a:rect b="b" l="l" r="r" t="t"/>
              <a:pathLst>
                <a:path extrusionOk="0" h="5843" w="6144">
                  <a:moveTo>
                    <a:pt x="5960" y="0"/>
                  </a:moveTo>
                  <a:lnTo>
                    <a:pt x="1" y="5658"/>
                  </a:lnTo>
                  <a:lnTo>
                    <a:pt x="185" y="5842"/>
                  </a:lnTo>
                  <a:lnTo>
                    <a:pt x="6144" y="185"/>
                  </a:lnTo>
                  <a:lnTo>
                    <a:pt x="59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3"/>
            <p:cNvSpPr/>
            <p:nvPr/>
          </p:nvSpPr>
          <p:spPr>
            <a:xfrm>
              <a:off x="7764050" y="2135025"/>
              <a:ext cx="172850" cy="105900"/>
            </a:xfrm>
            <a:custGeom>
              <a:rect b="b" l="l" r="r" t="t"/>
              <a:pathLst>
                <a:path extrusionOk="0" h="4236" w="6914">
                  <a:moveTo>
                    <a:pt x="6780" y="1"/>
                  </a:moveTo>
                  <a:lnTo>
                    <a:pt x="1" y="4001"/>
                  </a:lnTo>
                  <a:lnTo>
                    <a:pt x="135" y="4236"/>
                  </a:lnTo>
                  <a:lnTo>
                    <a:pt x="6914" y="235"/>
                  </a:lnTo>
                  <a:lnTo>
                    <a:pt x="67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3"/>
            <p:cNvSpPr/>
            <p:nvPr/>
          </p:nvSpPr>
          <p:spPr>
            <a:xfrm>
              <a:off x="7790425" y="2160975"/>
              <a:ext cx="159875" cy="128500"/>
            </a:xfrm>
            <a:custGeom>
              <a:rect b="b" l="l" r="r" t="t"/>
              <a:pathLst>
                <a:path extrusionOk="0" h="5140" w="6395">
                  <a:moveTo>
                    <a:pt x="6227" y="0"/>
                  </a:moveTo>
                  <a:lnTo>
                    <a:pt x="0" y="4922"/>
                  </a:lnTo>
                  <a:lnTo>
                    <a:pt x="168" y="5139"/>
                  </a:lnTo>
                  <a:lnTo>
                    <a:pt x="6394" y="201"/>
                  </a:lnTo>
                  <a:lnTo>
                    <a:pt x="62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3"/>
            <p:cNvSpPr/>
            <p:nvPr/>
          </p:nvSpPr>
          <p:spPr>
            <a:xfrm>
              <a:off x="8186275" y="1780850"/>
              <a:ext cx="573750" cy="755925"/>
            </a:xfrm>
            <a:custGeom>
              <a:rect b="b" l="l" r="r" t="t"/>
              <a:pathLst>
                <a:path extrusionOk="0" h="30237" w="22950">
                  <a:moveTo>
                    <a:pt x="7552" y="0"/>
                  </a:moveTo>
                  <a:cubicBezTo>
                    <a:pt x="7515" y="0"/>
                    <a:pt x="7477" y="13"/>
                    <a:pt x="7450" y="40"/>
                  </a:cubicBezTo>
                  <a:lnTo>
                    <a:pt x="51" y="7439"/>
                  </a:lnTo>
                  <a:cubicBezTo>
                    <a:pt x="1" y="7472"/>
                    <a:pt x="1" y="7522"/>
                    <a:pt x="18" y="7573"/>
                  </a:cubicBezTo>
                  <a:cubicBezTo>
                    <a:pt x="34" y="7640"/>
                    <a:pt x="2227" y="14000"/>
                    <a:pt x="6110" y="19892"/>
                  </a:cubicBezTo>
                  <a:cubicBezTo>
                    <a:pt x="10596" y="26705"/>
                    <a:pt x="15568" y="30237"/>
                    <a:pt x="20623" y="30237"/>
                  </a:cubicBezTo>
                  <a:cubicBezTo>
                    <a:pt x="21393" y="30237"/>
                    <a:pt x="22179" y="30153"/>
                    <a:pt x="22949" y="29986"/>
                  </a:cubicBezTo>
                  <a:lnTo>
                    <a:pt x="22882" y="29718"/>
                  </a:lnTo>
                  <a:cubicBezTo>
                    <a:pt x="22103" y="29886"/>
                    <a:pt x="21341" y="29965"/>
                    <a:pt x="20595" y="29965"/>
                  </a:cubicBezTo>
                  <a:cubicBezTo>
                    <a:pt x="8471" y="29965"/>
                    <a:pt x="806" y="9039"/>
                    <a:pt x="285" y="7573"/>
                  </a:cubicBezTo>
                  <a:lnTo>
                    <a:pt x="7567" y="308"/>
                  </a:lnTo>
                  <a:cubicBezTo>
                    <a:pt x="8454" y="1028"/>
                    <a:pt x="15668" y="6853"/>
                    <a:pt x="21594" y="15791"/>
                  </a:cubicBezTo>
                  <a:lnTo>
                    <a:pt x="21811" y="15657"/>
                  </a:lnTo>
                  <a:cubicBezTo>
                    <a:pt x="15501" y="6100"/>
                    <a:pt x="7717" y="91"/>
                    <a:pt x="7634" y="24"/>
                  </a:cubicBezTo>
                  <a:cubicBezTo>
                    <a:pt x="7611" y="9"/>
                    <a:pt x="7582" y="0"/>
                    <a:pt x="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3"/>
            <p:cNvSpPr/>
            <p:nvPr/>
          </p:nvSpPr>
          <p:spPr>
            <a:xfrm>
              <a:off x="8270400" y="1914075"/>
              <a:ext cx="250675" cy="247750"/>
            </a:xfrm>
            <a:custGeom>
              <a:rect b="b" l="l" r="r" t="t"/>
              <a:pathLst>
                <a:path extrusionOk="0" h="9910" w="10027">
                  <a:moveTo>
                    <a:pt x="9843" y="1"/>
                  </a:moveTo>
                  <a:lnTo>
                    <a:pt x="0" y="9726"/>
                  </a:lnTo>
                  <a:lnTo>
                    <a:pt x="201" y="9910"/>
                  </a:lnTo>
                  <a:lnTo>
                    <a:pt x="10027" y="185"/>
                  </a:lnTo>
                  <a:lnTo>
                    <a:pt x="98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3"/>
            <p:cNvSpPr/>
            <p:nvPr/>
          </p:nvSpPr>
          <p:spPr>
            <a:xfrm>
              <a:off x="8206375" y="1948400"/>
              <a:ext cx="106300" cy="175775"/>
            </a:xfrm>
            <a:custGeom>
              <a:rect b="b" l="l" r="r" t="t"/>
              <a:pathLst>
                <a:path extrusionOk="0" h="7031" w="4252">
                  <a:moveTo>
                    <a:pt x="235" y="0"/>
                  </a:moveTo>
                  <a:lnTo>
                    <a:pt x="0" y="134"/>
                  </a:lnTo>
                  <a:lnTo>
                    <a:pt x="4018" y="7030"/>
                  </a:lnTo>
                  <a:lnTo>
                    <a:pt x="4252" y="689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3"/>
            <p:cNvSpPr/>
            <p:nvPr/>
          </p:nvSpPr>
          <p:spPr>
            <a:xfrm>
              <a:off x="8240275" y="1913250"/>
              <a:ext cx="106300" cy="175775"/>
            </a:xfrm>
            <a:custGeom>
              <a:rect b="b" l="l" r="r" t="t"/>
              <a:pathLst>
                <a:path extrusionOk="0" h="7031" w="4252">
                  <a:moveTo>
                    <a:pt x="235" y="0"/>
                  </a:moveTo>
                  <a:lnTo>
                    <a:pt x="0" y="134"/>
                  </a:lnTo>
                  <a:lnTo>
                    <a:pt x="4034" y="7030"/>
                  </a:lnTo>
                  <a:lnTo>
                    <a:pt x="4252" y="689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3"/>
            <p:cNvSpPr/>
            <p:nvPr/>
          </p:nvSpPr>
          <p:spPr>
            <a:xfrm>
              <a:off x="8358275" y="1796075"/>
              <a:ext cx="131000" cy="157375"/>
            </a:xfrm>
            <a:custGeom>
              <a:rect b="b" l="l" r="r" t="t"/>
              <a:pathLst>
                <a:path extrusionOk="0" h="6295" w="5240">
                  <a:moveTo>
                    <a:pt x="201" y="0"/>
                  </a:moveTo>
                  <a:lnTo>
                    <a:pt x="0" y="185"/>
                  </a:lnTo>
                  <a:lnTo>
                    <a:pt x="5022" y="6294"/>
                  </a:lnTo>
                  <a:lnTo>
                    <a:pt x="5240" y="6127"/>
                  </a:lnTo>
                  <a:lnTo>
                    <a:pt x="2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3"/>
            <p:cNvSpPr/>
            <p:nvPr/>
          </p:nvSpPr>
          <p:spPr>
            <a:xfrm>
              <a:off x="8322700" y="1831650"/>
              <a:ext cx="134350" cy="148150"/>
            </a:xfrm>
            <a:custGeom>
              <a:rect b="b" l="l" r="r" t="t"/>
              <a:pathLst>
                <a:path extrusionOk="0" h="5926" w="5374">
                  <a:moveTo>
                    <a:pt x="202" y="0"/>
                  </a:moveTo>
                  <a:lnTo>
                    <a:pt x="1" y="184"/>
                  </a:lnTo>
                  <a:lnTo>
                    <a:pt x="5173" y="5926"/>
                  </a:lnTo>
                  <a:lnTo>
                    <a:pt x="5374" y="5742"/>
                  </a:lnTo>
                  <a:lnTo>
                    <a:pt x="2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3"/>
            <p:cNvSpPr/>
            <p:nvPr/>
          </p:nvSpPr>
          <p:spPr>
            <a:xfrm>
              <a:off x="8296750" y="1858000"/>
              <a:ext cx="124725" cy="161550"/>
            </a:xfrm>
            <a:custGeom>
              <a:rect b="b" l="l" r="r" t="t"/>
              <a:pathLst>
                <a:path extrusionOk="0" h="6462" w="4989">
                  <a:moveTo>
                    <a:pt x="202" y="1"/>
                  </a:moveTo>
                  <a:lnTo>
                    <a:pt x="1" y="168"/>
                  </a:lnTo>
                  <a:lnTo>
                    <a:pt x="4788" y="6462"/>
                  </a:lnTo>
                  <a:lnTo>
                    <a:pt x="4989" y="6311"/>
                  </a:lnTo>
                  <a:lnTo>
                    <a:pt x="2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3"/>
            <p:cNvSpPr/>
            <p:nvPr/>
          </p:nvSpPr>
          <p:spPr>
            <a:xfrm>
              <a:off x="8259925" y="1893150"/>
              <a:ext cx="127250" cy="155700"/>
            </a:xfrm>
            <a:custGeom>
              <a:rect b="b" l="l" r="r" t="t"/>
              <a:pathLst>
                <a:path extrusionOk="0" h="6228" w="5090">
                  <a:moveTo>
                    <a:pt x="202" y="1"/>
                  </a:moveTo>
                  <a:lnTo>
                    <a:pt x="1" y="168"/>
                  </a:lnTo>
                  <a:lnTo>
                    <a:pt x="4889" y="6228"/>
                  </a:lnTo>
                  <a:lnTo>
                    <a:pt x="5089" y="6060"/>
                  </a:lnTo>
                  <a:lnTo>
                    <a:pt x="2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3"/>
            <p:cNvSpPr/>
            <p:nvPr/>
          </p:nvSpPr>
          <p:spPr>
            <a:xfrm>
              <a:off x="8435275" y="1530775"/>
              <a:ext cx="85375" cy="348161"/>
            </a:xfrm>
            <a:custGeom>
              <a:rect b="b" l="l" r="r" t="t"/>
              <a:pathLst>
                <a:path extrusionOk="0" h="14965" w="3415">
                  <a:moveTo>
                    <a:pt x="3214" y="0"/>
                  </a:moveTo>
                  <a:cubicBezTo>
                    <a:pt x="0" y="3649"/>
                    <a:pt x="1590" y="14496"/>
                    <a:pt x="1674" y="14965"/>
                  </a:cubicBezTo>
                  <a:lnTo>
                    <a:pt x="1942" y="14931"/>
                  </a:lnTo>
                  <a:cubicBezTo>
                    <a:pt x="1925" y="14814"/>
                    <a:pt x="285" y="3733"/>
                    <a:pt x="3415" y="168"/>
                  </a:cubicBezTo>
                  <a:lnTo>
                    <a:pt x="3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3"/>
            <p:cNvSpPr/>
            <p:nvPr/>
          </p:nvSpPr>
          <p:spPr>
            <a:xfrm>
              <a:off x="8257000" y="861650"/>
              <a:ext cx="315125" cy="348175"/>
            </a:xfrm>
            <a:custGeom>
              <a:rect b="b" l="l" r="r" t="t"/>
              <a:pathLst>
                <a:path extrusionOk="0" h="13927" w="12605">
                  <a:moveTo>
                    <a:pt x="6294" y="0"/>
                  </a:moveTo>
                  <a:cubicBezTo>
                    <a:pt x="2830" y="0"/>
                    <a:pt x="1" y="3114"/>
                    <a:pt x="1" y="6963"/>
                  </a:cubicBezTo>
                  <a:cubicBezTo>
                    <a:pt x="1" y="10813"/>
                    <a:pt x="2830" y="13927"/>
                    <a:pt x="6294" y="13927"/>
                  </a:cubicBezTo>
                  <a:cubicBezTo>
                    <a:pt x="9776" y="13927"/>
                    <a:pt x="12605" y="10813"/>
                    <a:pt x="12605" y="6963"/>
                  </a:cubicBezTo>
                  <a:cubicBezTo>
                    <a:pt x="12605" y="3114"/>
                    <a:pt x="9776" y="0"/>
                    <a:pt x="6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3"/>
            <p:cNvSpPr/>
            <p:nvPr/>
          </p:nvSpPr>
          <p:spPr>
            <a:xfrm>
              <a:off x="7649400" y="922575"/>
              <a:ext cx="811850" cy="589375"/>
            </a:xfrm>
            <a:custGeom>
              <a:rect b="b" l="l" r="r" t="t"/>
              <a:pathLst>
                <a:path extrusionOk="0" h="23575" w="32474">
                  <a:moveTo>
                    <a:pt x="15591" y="0"/>
                  </a:moveTo>
                  <a:cubicBezTo>
                    <a:pt x="13607" y="0"/>
                    <a:pt x="10889" y="641"/>
                    <a:pt x="7734" y="3087"/>
                  </a:cubicBezTo>
                  <a:cubicBezTo>
                    <a:pt x="0" y="9046"/>
                    <a:pt x="5491" y="16695"/>
                    <a:pt x="5491" y="16695"/>
                  </a:cubicBezTo>
                  <a:lnTo>
                    <a:pt x="10797" y="15038"/>
                  </a:lnTo>
                  <a:lnTo>
                    <a:pt x="14178" y="16210"/>
                  </a:lnTo>
                  <a:lnTo>
                    <a:pt x="17408" y="15858"/>
                  </a:lnTo>
                  <a:lnTo>
                    <a:pt x="20036" y="15942"/>
                  </a:lnTo>
                  <a:lnTo>
                    <a:pt x="20706" y="19675"/>
                  </a:lnTo>
                  <a:lnTo>
                    <a:pt x="21576" y="21600"/>
                  </a:lnTo>
                  <a:lnTo>
                    <a:pt x="26715" y="23575"/>
                  </a:lnTo>
                  <a:cubicBezTo>
                    <a:pt x="30632" y="19993"/>
                    <a:pt x="32473" y="13398"/>
                    <a:pt x="30849" y="7188"/>
                  </a:cubicBezTo>
                  <a:cubicBezTo>
                    <a:pt x="29336" y="1415"/>
                    <a:pt x="25410" y="257"/>
                    <a:pt x="22504" y="257"/>
                  </a:cubicBezTo>
                  <a:cubicBezTo>
                    <a:pt x="20556" y="257"/>
                    <a:pt x="19066" y="777"/>
                    <a:pt x="19066" y="777"/>
                  </a:cubicBezTo>
                  <a:cubicBezTo>
                    <a:pt x="19066" y="777"/>
                    <a:pt x="17774" y="0"/>
                    <a:pt x="15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3"/>
            <p:cNvSpPr/>
            <p:nvPr/>
          </p:nvSpPr>
          <p:spPr>
            <a:xfrm>
              <a:off x="8282125" y="936125"/>
              <a:ext cx="156525" cy="277475"/>
            </a:xfrm>
            <a:custGeom>
              <a:rect b="b" l="l" r="r" t="t"/>
              <a:pathLst>
                <a:path extrusionOk="0" h="11099" w="6261">
                  <a:moveTo>
                    <a:pt x="84" y="1"/>
                  </a:moveTo>
                  <a:lnTo>
                    <a:pt x="0" y="252"/>
                  </a:lnTo>
                  <a:cubicBezTo>
                    <a:pt x="2695" y="1122"/>
                    <a:pt x="4503" y="3281"/>
                    <a:pt x="5407" y="6679"/>
                  </a:cubicBezTo>
                  <a:cubicBezTo>
                    <a:pt x="5775" y="8119"/>
                    <a:pt x="5976" y="9609"/>
                    <a:pt x="5992" y="11098"/>
                  </a:cubicBezTo>
                  <a:lnTo>
                    <a:pt x="6260" y="11098"/>
                  </a:lnTo>
                  <a:cubicBezTo>
                    <a:pt x="6243" y="9575"/>
                    <a:pt x="6043" y="8069"/>
                    <a:pt x="5658" y="6612"/>
                  </a:cubicBezTo>
                  <a:cubicBezTo>
                    <a:pt x="4754" y="3114"/>
                    <a:pt x="2879" y="905"/>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3"/>
            <p:cNvSpPr/>
            <p:nvPr/>
          </p:nvSpPr>
          <p:spPr>
            <a:xfrm>
              <a:off x="7597425" y="1108125"/>
              <a:ext cx="778450" cy="684275"/>
            </a:xfrm>
            <a:custGeom>
              <a:rect b="b" l="l" r="r" t="t"/>
              <a:pathLst>
                <a:path extrusionOk="0" h="27371" w="31138">
                  <a:moveTo>
                    <a:pt x="14315" y="0"/>
                  </a:moveTo>
                  <a:cubicBezTo>
                    <a:pt x="14315" y="0"/>
                    <a:pt x="11386" y="3783"/>
                    <a:pt x="8022" y="4871"/>
                  </a:cubicBezTo>
                  <a:cubicBezTo>
                    <a:pt x="8022" y="4871"/>
                    <a:pt x="0" y="27368"/>
                    <a:pt x="14735" y="27368"/>
                  </a:cubicBezTo>
                  <a:cubicBezTo>
                    <a:pt x="14763" y="27368"/>
                    <a:pt x="14790" y="27368"/>
                    <a:pt x="14817" y="27368"/>
                  </a:cubicBezTo>
                  <a:cubicBezTo>
                    <a:pt x="14817" y="27368"/>
                    <a:pt x="14872" y="27371"/>
                    <a:pt x="14974" y="27371"/>
                  </a:cubicBezTo>
                  <a:cubicBezTo>
                    <a:pt x="16114" y="27371"/>
                    <a:pt x="23154" y="27018"/>
                    <a:pt x="26149" y="18463"/>
                  </a:cubicBezTo>
                  <a:lnTo>
                    <a:pt x="26149" y="18463"/>
                  </a:lnTo>
                  <a:cubicBezTo>
                    <a:pt x="26140" y="18502"/>
                    <a:pt x="26415" y="18623"/>
                    <a:pt x="26804" y="18623"/>
                  </a:cubicBezTo>
                  <a:cubicBezTo>
                    <a:pt x="27074" y="18623"/>
                    <a:pt x="27400" y="18565"/>
                    <a:pt x="27723" y="18379"/>
                  </a:cubicBezTo>
                  <a:cubicBezTo>
                    <a:pt x="28878" y="17726"/>
                    <a:pt x="31137" y="12437"/>
                    <a:pt x="28710" y="12236"/>
                  </a:cubicBezTo>
                  <a:cubicBezTo>
                    <a:pt x="28683" y="12234"/>
                    <a:pt x="28655" y="12233"/>
                    <a:pt x="28629" y="12233"/>
                  </a:cubicBezTo>
                  <a:cubicBezTo>
                    <a:pt x="27851" y="12233"/>
                    <a:pt x="27518" y="13147"/>
                    <a:pt x="26903" y="13341"/>
                  </a:cubicBezTo>
                  <a:cubicBezTo>
                    <a:pt x="26903" y="13341"/>
                    <a:pt x="26139" y="13916"/>
                    <a:pt x="25288" y="13916"/>
                  </a:cubicBezTo>
                  <a:cubicBezTo>
                    <a:pt x="24112" y="13916"/>
                    <a:pt x="22771" y="12817"/>
                    <a:pt x="23053" y="7583"/>
                  </a:cubicBezTo>
                  <a:cubicBezTo>
                    <a:pt x="23053" y="7583"/>
                    <a:pt x="18600" y="6294"/>
                    <a:pt x="143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3"/>
            <p:cNvSpPr/>
            <p:nvPr/>
          </p:nvSpPr>
          <p:spPr>
            <a:xfrm>
              <a:off x="7678700" y="1103525"/>
              <a:ext cx="673750" cy="691325"/>
            </a:xfrm>
            <a:custGeom>
              <a:rect b="b" l="l" r="r" t="t"/>
              <a:pathLst>
                <a:path extrusionOk="0" h="27653" w="26950">
                  <a:moveTo>
                    <a:pt x="11064" y="352"/>
                  </a:moveTo>
                  <a:cubicBezTo>
                    <a:pt x="14981" y="6059"/>
                    <a:pt x="19082" y="7633"/>
                    <a:pt x="19701" y="7834"/>
                  </a:cubicBezTo>
                  <a:cubicBezTo>
                    <a:pt x="19517" y="11282"/>
                    <a:pt x="20036" y="13374"/>
                    <a:pt x="21225" y="14010"/>
                  </a:cubicBezTo>
                  <a:cubicBezTo>
                    <a:pt x="21495" y="14156"/>
                    <a:pt x="21775" y="14211"/>
                    <a:pt x="22046" y="14211"/>
                  </a:cubicBezTo>
                  <a:cubicBezTo>
                    <a:pt x="22868" y="14211"/>
                    <a:pt x="23605" y="13701"/>
                    <a:pt x="23719" y="13625"/>
                  </a:cubicBezTo>
                  <a:cubicBezTo>
                    <a:pt x="23986" y="13508"/>
                    <a:pt x="24221" y="13324"/>
                    <a:pt x="24422" y="13090"/>
                  </a:cubicBezTo>
                  <a:cubicBezTo>
                    <a:pt x="24707" y="12804"/>
                    <a:pt x="24993" y="12518"/>
                    <a:pt x="25393" y="12518"/>
                  </a:cubicBezTo>
                  <a:cubicBezTo>
                    <a:pt x="25415" y="12518"/>
                    <a:pt x="25437" y="12519"/>
                    <a:pt x="25459" y="12521"/>
                  </a:cubicBezTo>
                  <a:cubicBezTo>
                    <a:pt x="25928" y="12537"/>
                    <a:pt x="26330" y="12906"/>
                    <a:pt x="26397" y="13374"/>
                  </a:cubicBezTo>
                  <a:cubicBezTo>
                    <a:pt x="26731" y="14897"/>
                    <a:pt x="25292" y="17994"/>
                    <a:pt x="24422" y="18479"/>
                  </a:cubicBezTo>
                  <a:cubicBezTo>
                    <a:pt x="24162" y="18629"/>
                    <a:pt x="23874" y="18707"/>
                    <a:pt x="23580" y="18707"/>
                  </a:cubicBezTo>
                  <a:cubicBezTo>
                    <a:pt x="23380" y="18707"/>
                    <a:pt x="23178" y="18671"/>
                    <a:pt x="22982" y="18597"/>
                  </a:cubicBezTo>
                  <a:lnTo>
                    <a:pt x="22982" y="18597"/>
                  </a:lnTo>
                  <a:cubicBezTo>
                    <a:pt x="23016" y="18613"/>
                    <a:pt x="23016" y="18647"/>
                    <a:pt x="23016" y="18680"/>
                  </a:cubicBezTo>
                  <a:lnTo>
                    <a:pt x="22815" y="18613"/>
                  </a:lnTo>
                  <a:cubicBezTo>
                    <a:pt x="19800" y="27187"/>
                    <a:pt x="12630" y="27453"/>
                    <a:pt x="11686" y="27453"/>
                  </a:cubicBezTo>
                  <a:cubicBezTo>
                    <a:pt x="11624" y="27453"/>
                    <a:pt x="11588" y="27451"/>
                    <a:pt x="11583" y="27451"/>
                  </a:cubicBezTo>
                  <a:lnTo>
                    <a:pt x="11499" y="27451"/>
                  </a:lnTo>
                  <a:cubicBezTo>
                    <a:pt x="8353" y="27451"/>
                    <a:pt x="6026" y="26397"/>
                    <a:pt x="4553" y="24338"/>
                  </a:cubicBezTo>
                  <a:cubicBezTo>
                    <a:pt x="385" y="18446"/>
                    <a:pt x="4553" y="6009"/>
                    <a:pt x="4854" y="5139"/>
                  </a:cubicBezTo>
                  <a:cubicBezTo>
                    <a:pt x="7867" y="4118"/>
                    <a:pt x="10545" y="988"/>
                    <a:pt x="11064" y="352"/>
                  </a:cubicBezTo>
                  <a:close/>
                  <a:moveTo>
                    <a:pt x="11064" y="0"/>
                  </a:moveTo>
                  <a:lnTo>
                    <a:pt x="10981" y="117"/>
                  </a:lnTo>
                  <a:cubicBezTo>
                    <a:pt x="10947" y="151"/>
                    <a:pt x="8018" y="3883"/>
                    <a:pt x="4737" y="4955"/>
                  </a:cubicBezTo>
                  <a:lnTo>
                    <a:pt x="4687" y="4971"/>
                  </a:lnTo>
                  <a:lnTo>
                    <a:pt x="4670" y="5022"/>
                  </a:lnTo>
                  <a:cubicBezTo>
                    <a:pt x="4620" y="5156"/>
                    <a:pt x="0" y="18295"/>
                    <a:pt x="4369" y="24472"/>
                  </a:cubicBezTo>
                  <a:cubicBezTo>
                    <a:pt x="5892" y="26581"/>
                    <a:pt x="8269" y="27652"/>
                    <a:pt x="11483" y="27652"/>
                  </a:cubicBezTo>
                  <a:lnTo>
                    <a:pt x="11700" y="27652"/>
                  </a:lnTo>
                  <a:cubicBezTo>
                    <a:pt x="12721" y="27652"/>
                    <a:pt x="19902" y="27334"/>
                    <a:pt x="22965" y="18814"/>
                  </a:cubicBezTo>
                  <a:cubicBezTo>
                    <a:pt x="23162" y="18878"/>
                    <a:pt x="23366" y="18910"/>
                    <a:pt x="23569" y="18910"/>
                  </a:cubicBezTo>
                  <a:cubicBezTo>
                    <a:pt x="23901" y="18910"/>
                    <a:pt x="24231" y="18824"/>
                    <a:pt x="24522" y="18647"/>
                  </a:cubicBezTo>
                  <a:cubicBezTo>
                    <a:pt x="25459" y="18128"/>
                    <a:pt x="26949" y="14948"/>
                    <a:pt x="26598" y="13324"/>
                  </a:cubicBezTo>
                  <a:cubicBezTo>
                    <a:pt x="26514" y="12755"/>
                    <a:pt x="26028" y="12336"/>
                    <a:pt x="25459" y="12320"/>
                  </a:cubicBezTo>
                  <a:cubicBezTo>
                    <a:pt x="25425" y="12316"/>
                    <a:pt x="25391" y="12315"/>
                    <a:pt x="25358" y="12315"/>
                  </a:cubicBezTo>
                  <a:cubicBezTo>
                    <a:pt x="24878" y="12315"/>
                    <a:pt x="24553" y="12642"/>
                    <a:pt x="24271" y="12939"/>
                  </a:cubicBezTo>
                  <a:cubicBezTo>
                    <a:pt x="24087" y="13157"/>
                    <a:pt x="23869" y="13307"/>
                    <a:pt x="23618" y="13424"/>
                  </a:cubicBezTo>
                  <a:lnTo>
                    <a:pt x="23601" y="13441"/>
                  </a:lnTo>
                  <a:cubicBezTo>
                    <a:pt x="23563" y="13467"/>
                    <a:pt x="22831" y="13998"/>
                    <a:pt x="22031" y="13998"/>
                  </a:cubicBezTo>
                  <a:cubicBezTo>
                    <a:pt x="21790" y="13998"/>
                    <a:pt x="21544" y="13950"/>
                    <a:pt x="21308" y="13826"/>
                  </a:cubicBezTo>
                  <a:cubicBezTo>
                    <a:pt x="20538" y="13408"/>
                    <a:pt x="19685" y="12018"/>
                    <a:pt x="19919" y="7767"/>
                  </a:cubicBezTo>
                  <a:lnTo>
                    <a:pt x="19919" y="7683"/>
                  </a:lnTo>
                  <a:lnTo>
                    <a:pt x="19835" y="7650"/>
                  </a:lnTo>
                  <a:cubicBezTo>
                    <a:pt x="19785" y="7650"/>
                    <a:pt x="15366" y="6311"/>
                    <a:pt x="11148" y="117"/>
                  </a:cubicBezTo>
                  <a:lnTo>
                    <a:pt x="11064" y="0"/>
                  </a:ln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3"/>
            <p:cNvSpPr/>
            <p:nvPr/>
          </p:nvSpPr>
          <p:spPr>
            <a:xfrm>
              <a:off x="7678700" y="1103525"/>
              <a:ext cx="673750" cy="691325"/>
            </a:xfrm>
            <a:custGeom>
              <a:rect b="b" l="l" r="r" t="t"/>
              <a:pathLst>
                <a:path extrusionOk="0" h="27653" w="26950">
                  <a:moveTo>
                    <a:pt x="11064" y="352"/>
                  </a:moveTo>
                  <a:cubicBezTo>
                    <a:pt x="14981" y="6059"/>
                    <a:pt x="19082" y="7633"/>
                    <a:pt x="19701" y="7834"/>
                  </a:cubicBezTo>
                  <a:cubicBezTo>
                    <a:pt x="19517" y="11282"/>
                    <a:pt x="20036" y="13374"/>
                    <a:pt x="21225" y="14010"/>
                  </a:cubicBezTo>
                  <a:cubicBezTo>
                    <a:pt x="21495" y="14156"/>
                    <a:pt x="21775" y="14211"/>
                    <a:pt x="22046" y="14211"/>
                  </a:cubicBezTo>
                  <a:cubicBezTo>
                    <a:pt x="22868" y="14211"/>
                    <a:pt x="23605" y="13701"/>
                    <a:pt x="23719" y="13625"/>
                  </a:cubicBezTo>
                  <a:cubicBezTo>
                    <a:pt x="23986" y="13508"/>
                    <a:pt x="24221" y="13324"/>
                    <a:pt x="24422" y="13090"/>
                  </a:cubicBezTo>
                  <a:cubicBezTo>
                    <a:pt x="24707" y="12804"/>
                    <a:pt x="24993" y="12518"/>
                    <a:pt x="25393" y="12518"/>
                  </a:cubicBezTo>
                  <a:cubicBezTo>
                    <a:pt x="25415" y="12518"/>
                    <a:pt x="25437" y="12519"/>
                    <a:pt x="25459" y="12521"/>
                  </a:cubicBezTo>
                  <a:cubicBezTo>
                    <a:pt x="25928" y="12537"/>
                    <a:pt x="26330" y="12906"/>
                    <a:pt x="26397" y="13374"/>
                  </a:cubicBezTo>
                  <a:cubicBezTo>
                    <a:pt x="26731" y="14897"/>
                    <a:pt x="25292" y="17994"/>
                    <a:pt x="24422" y="18479"/>
                  </a:cubicBezTo>
                  <a:cubicBezTo>
                    <a:pt x="24162" y="18629"/>
                    <a:pt x="23874" y="18707"/>
                    <a:pt x="23580" y="18707"/>
                  </a:cubicBezTo>
                  <a:cubicBezTo>
                    <a:pt x="23380" y="18707"/>
                    <a:pt x="23178" y="18671"/>
                    <a:pt x="22982" y="18597"/>
                  </a:cubicBezTo>
                  <a:lnTo>
                    <a:pt x="22982" y="18597"/>
                  </a:lnTo>
                  <a:cubicBezTo>
                    <a:pt x="23016" y="18613"/>
                    <a:pt x="23016" y="18647"/>
                    <a:pt x="23016" y="18680"/>
                  </a:cubicBezTo>
                  <a:lnTo>
                    <a:pt x="22815" y="18613"/>
                  </a:lnTo>
                  <a:cubicBezTo>
                    <a:pt x="19800" y="27187"/>
                    <a:pt x="12630" y="27453"/>
                    <a:pt x="11686" y="27453"/>
                  </a:cubicBezTo>
                  <a:cubicBezTo>
                    <a:pt x="11624" y="27453"/>
                    <a:pt x="11588" y="27451"/>
                    <a:pt x="11583" y="27451"/>
                  </a:cubicBezTo>
                  <a:lnTo>
                    <a:pt x="11499" y="27451"/>
                  </a:lnTo>
                  <a:cubicBezTo>
                    <a:pt x="8353" y="27451"/>
                    <a:pt x="6026" y="26397"/>
                    <a:pt x="4553" y="24338"/>
                  </a:cubicBezTo>
                  <a:cubicBezTo>
                    <a:pt x="385" y="18446"/>
                    <a:pt x="4553" y="6009"/>
                    <a:pt x="4854" y="5139"/>
                  </a:cubicBezTo>
                  <a:cubicBezTo>
                    <a:pt x="7867" y="4118"/>
                    <a:pt x="10545" y="988"/>
                    <a:pt x="11064" y="352"/>
                  </a:cubicBezTo>
                  <a:close/>
                  <a:moveTo>
                    <a:pt x="11064" y="0"/>
                  </a:moveTo>
                  <a:lnTo>
                    <a:pt x="10981" y="117"/>
                  </a:lnTo>
                  <a:cubicBezTo>
                    <a:pt x="10947" y="151"/>
                    <a:pt x="8018" y="3883"/>
                    <a:pt x="4737" y="4955"/>
                  </a:cubicBezTo>
                  <a:lnTo>
                    <a:pt x="4687" y="4971"/>
                  </a:lnTo>
                  <a:lnTo>
                    <a:pt x="4670" y="5022"/>
                  </a:lnTo>
                  <a:cubicBezTo>
                    <a:pt x="4620" y="5156"/>
                    <a:pt x="0" y="18295"/>
                    <a:pt x="4369" y="24472"/>
                  </a:cubicBezTo>
                  <a:cubicBezTo>
                    <a:pt x="5892" y="26581"/>
                    <a:pt x="8269" y="27652"/>
                    <a:pt x="11483" y="27652"/>
                  </a:cubicBezTo>
                  <a:lnTo>
                    <a:pt x="11700" y="27652"/>
                  </a:lnTo>
                  <a:cubicBezTo>
                    <a:pt x="12721" y="27652"/>
                    <a:pt x="19902" y="27334"/>
                    <a:pt x="22965" y="18814"/>
                  </a:cubicBezTo>
                  <a:cubicBezTo>
                    <a:pt x="23162" y="18878"/>
                    <a:pt x="23366" y="18910"/>
                    <a:pt x="23569" y="18910"/>
                  </a:cubicBezTo>
                  <a:cubicBezTo>
                    <a:pt x="23901" y="18910"/>
                    <a:pt x="24231" y="18824"/>
                    <a:pt x="24522" y="18647"/>
                  </a:cubicBezTo>
                  <a:cubicBezTo>
                    <a:pt x="25459" y="18128"/>
                    <a:pt x="26949" y="14948"/>
                    <a:pt x="26598" y="13324"/>
                  </a:cubicBezTo>
                  <a:cubicBezTo>
                    <a:pt x="26514" y="12755"/>
                    <a:pt x="26028" y="12336"/>
                    <a:pt x="25459" y="12320"/>
                  </a:cubicBezTo>
                  <a:cubicBezTo>
                    <a:pt x="25425" y="12316"/>
                    <a:pt x="25391" y="12315"/>
                    <a:pt x="25358" y="12315"/>
                  </a:cubicBezTo>
                  <a:cubicBezTo>
                    <a:pt x="24878" y="12315"/>
                    <a:pt x="24553" y="12642"/>
                    <a:pt x="24271" y="12939"/>
                  </a:cubicBezTo>
                  <a:cubicBezTo>
                    <a:pt x="24087" y="13157"/>
                    <a:pt x="23869" y="13307"/>
                    <a:pt x="23618" y="13424"/>
                  </a:cubicBezTo>
                  <a:lnTo>
                    <a:pt x="23601" y="13441"/>
                  </a:lnTo>
                  <a:cubicBezTo>
                    <a:pt x="23563" y="13467"/>
                    <a:pt x="22831" y="13998"/>
                    <a:pt x="22031" y="13998"/>
                  </a:cubicBezTo>
                  <a:cubicBezTo>
                    <a:pt x="21790" y="13998"/>
                    <a:pt x="21544" y="13950"/>
                    <a:pt x="21308" y="13826"/>
                  </a:cubicBezTo>
                  <a:cubicBezTo>
                    <a:pt x="20538" y="13408"/>
                    <a:pt x="19685" y="12018"/>
                    <a:pt x="19919" y="7767"/>
                  </a:cubicBezTo>
                  <a:lnTo>
                    <a:pt x="19919" y="7683"/>
                  </a:lnTo>
                  <a:lnTo>
                    <a:pt x="19835" y="7650"/>
                  </a:lnTo>
                  <a:cubicBezTo>
                    <a:pt x="19785" y="7650"/>
                    <a:pt x="15366" y="6311"/>
                    <a:pt x="11148" y="117"/>
                  </a:cubicBezTo>
                  <a:lnTo>
                    <a:pt x="1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3"/>
            <p:cNvSpPr/>
            <p:nvPr/>
          </p:nvSpPr>
          <p:spPr>
            <a:xfrm>
              <a:off x="7921825" y="1335650"/>
              <a:ext cx="208000" cy="177975"/>
            </a:xfrm>
            <a:custGeom>
              <a:rect b="b" l="l" r="r" t="t"/>
              <a:pathLst>
                <a:path extrusionOk="0" h="7119" w="8320">
                  <a:moveTo>
                    <a:pt x="4754" y="340"/>
                  </a:moveTo>
                  <a:cubicBezTo>
                    <a:pt x="6545" y="340"/>
                    <a:pt x="7984" y="1796"/>
                    <a:pt x="8001" y="3570"/>
                  </a:cubicBezTo>
                  <a:cubicBezTo>
                    <a:pt x="8001" y="5520"/>
                    <a:pt x="6397" y="6817"/>
                    <a:pt x="4732" y="6817"/>
                  </a:cubicBezTo>
                  <a:cubicBezTo>
                    <a:pt x="3938" y="6817"/>
                    <a:pt x="3131" y="6523"/>
                    <a:pt x="2477" y="5864"/>
                  </a:cubicBezTo>
                  <a:cubicBezTo>
                    <a:pt x="435" y="3821"/>
                    <a:pt x="1875" y="340"/>
                    <a:pt x="4754" y="340"/>
                  </a:cubicBezTo>
                  <a:close/>
                  <a:moveTo>
                    <a:pt x="4732" y="1"/>
                  </a:moveTo>
                  <a:cubicBezTo>
                    <a:pt x="3858" y="1"/>
                    <a:pt x="2968" y="324"/>
                    <a:pt x="2243" y="1043"/>
                  </a:cubicBezTo>
                  <a:cubicBezTo>
                    <a:pt x="0" y="3286"/>
                    <a:pt x="1590" y="7119"/>
                    <a:pt x="4754" y="7119"/>
                  </a:cubicBezTo>
                  <a:cubicBezTo>
                    <a:pt x="6729" y="7119"/>
                    <a:pt x="8319" y="5529"/>
                    <a:pt x="8319" y="3570"/>
                  </a:cubicBezTo>
                  <a:cubicBezTo>
                    <a:pt x="8319" y="1417"/>
                    <a:pt x="6563" y="1"/>
                    <a:pt x="47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3"/>
            <p:cNvSpPr/>
            <p:nvPr/>
          </p:nvSpPr>
          <p:spPr>
            <a:xfrm>
              <a:off x="7724375" y="1314825"/>
              <a:ext cx="190775" cy="178725"/>
            </a:xfrm>
            <a:custGeom>
              <a:rect b="b" l="l" r="r" t="t"/>
              <a:pathLst>
                <a:path extrusionOk="0" h="7149" w="7631">
                  <a:moveTo>
                    <a:pt x="3586" y="0"/>
                  </a:moveTo>
                  <a:cubicBezTo>
                    <a:pt x="1637" y="0"/>
                    <a:pt x="0" y="1609"/>
                    <a:pt x="31" y="3617"/>
                  </a:cubicBezTo>
                  <a:cubicBezTo>
                    <a:pt x="48" y="5575"/>
                    <a:pt x="1638" y="7148"/>
                    <a:pt x="3596" y="7148"/>
                  </a:cubicBezTo>
                  <a:cubicBezTo>
                    <a:pt x="4484" y="7148"/>
                    <a:pt x="5354" y="6814"/>
                    <a:pt x="6007" y="6194"/>
                  </a:cubicBezTo>
                  <a:lnTo>
                    <a:pt x="5806" y="5977"/>
                  </a:lnTo>
                  <a:cubicBezTo>
                    <a:pt x="5203" y="6529"/>
                    <a:pt x="4417" y="6847"/>
                    <a:pt x="3596" y="6847"/>
                  </a:cubicBezTo>
                  <a:cubicBezTo>
                    <a:pt x="1805" y="6830"/>
                    <a:pt x="366" y="5391"/>
                    <a:pt x="366" y="3617"/>
                  </a:cubicBezTo>
                  <a:cubicBezTo>
                    <a:pt x="335" y="1794"/>
                    <a:pt x="1816" y="355"/>
                    <a:pt x="3584" y="355"/>
                  </a:cubicBezTo>
                  <a:cubicBezTo>
                    <a:pt x="3731" y="355"/>
                    <a:pt x="3881" y="365"/>
                    <a:pt x="4032" y="386"/>
                  </a:cubicBezTo>
                  <a:cubicBezTo>
                    <a:pt x="5990" y="654"/>
                    <a:pt x="7245" y="2596"/>
                    <a:pt x="6693" y="4487"/>
                  </a:cubicBezTo>
                  <a:lnTo>
                    <a:pt x="6994" y="4587"/>
                  </a:lnTo>
                  <a:cubicBezTo>
                    <a:pt x="7630" y="2495"/>
                    <a:pt x="6241" y="336"/>
                    <a:pt x="4082" y="35"/>
                  </a:cubicBezTo>
                  <a:cubicBezTo>
                    <a:pt x="3915" y="11"/>
                    <a:pt x="3749" y="0"/>
                    <a:pt x="3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3"/>
            <p:cNvSpPr/>
            <p:nvPr/>
          </p:nvSpPr>
          <p:spPr>
            <a:xfrm>
              <a:off x="7894200" y="1362400"/>
              <a:ext cx="70325" cy="38250"/>
            </a:xfrm>
            <a:custGeom>
              <a:rect b="b" l="l" r="r" t="t"/>
              <a:pathLst>
                <a:path extrusionOk="0" h="1530" w="2813">
                  <a:moveTo>
                    <a:pt x="1397" y="1"/>
                  </a:moveTo>
                  <a:cubicBezTo>
                    <a:pt x="682" y="1"/>
                    <a:pt x="80" y="534"/>
                    <a:pt x="0" y="1262"/>
                  </a:cubicBezTo>
                  <a:lnTo>
                    <a:pt x="318" y="1295"/>
                  </a:lnTo>
                  <a:cubicBezTo>
                    <a:pt x="366" y="725"/>
                    <a:pt x="847" y="320"/>
                    <a:pt x="1395" y="320"/>
                  </a:cubicBezTo>
                  <a:cubicBezTo>
                    <a:pt x="1426" y="320"/>
                    <a:pt x="1458" y="322"/>
                    <a:pt x="1490" y="324"/>
                  </a:cubicBezTo>
                  <a:cubicBezTo>
                    <a:pt x="1775" y="358"/>
                    <a:pt x="2043" y="492"/>
                    <a:pt x="2227" y="709"/>
                  </a:cubicBezTo>
                  <a:cubicBezTo>
                    <a:pt x="2411" y="927"/>
                    <a:pt x="2494" y="1211"/>
                    <a:pt x="2478" y="1496"/>
                  </a:cubicBezTo>
                  <a:lnTo>
                    <a:pt x="2779" y="1530"/>
                  </a:lnTo>
                  <a:cubicBezTo>
                    <a:pt x="2812" y="1161"/>
                    <a:pt x="2712" y="793"/>
                    <a:pt x="2478" y="508"/>
                  </a:cubicBezTo>
                  <a:cubicBezTo>
                    <a:pt x="2243" y="224"/>
                    <a:pt x="1892" y="40"/>
                    <a:pt x="1524" y="6"/>
                  </a:cubicBezTo>
                  <a:cubicBezTo>
                    <a:pt x="1481" y="3"/>
                    <a:pt x="1439"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3"/>
            <p:cNvSpPr/>
            <p:nvPr/>
          </p:nvSpPr>
          <p:spPr>
            <a:xfrm>
              <a:off x="8255750" y="1449175"/>
              <a:ext cx="55675" cy="85375"/>
            </a:xfrm>
            <a:custGeom>
              <a:rect b="b" l="l" r="r" t="t"/>
              <a:pathLst>
                <a:path extrusionOk="0" h="3415" w="2227">
                  <a:moveTo>
                    <a:pt x="2093" y="0"/>
                  </a:moveTo>
                  <a:cubicBezTo>
                    <a:pt x="84" y="938"/>
                    <a:pt x="1" y="3314"/>
                    <a:pt x="1" y="3415"/>
                  </a:cubicBezTo>
                  <a:lnTo>
                    <a:pt x="319" y="3415"/>
                  </a:lnTo>
                  <a:cubicBezTo>
                    <a:pt x="319" y="3398"/>
                    <a:pt x="402" y="1138"/>
                    <a:pt x="2227" y="285"/>
                  </a:cubicBezTo>
                  <a:lnTo>
                    <a:pt x="2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3"/>
            <p:cNvSpPr/>
            <p:nvPr/>
          </p:nvSpPr>
          <p:spPr>
            <a:xfrm>
              <a:off x="7997550" y="1411600"/>
              <a:ext cx="90850" cy="26700"/>
            </a:xfrm>
            <a:custGeom>
              <a:rect b="b" l="l" r="r" t="t"/>
              <a:pathLst>
                <a:path extrusionOk="0" h="1068" w="3634">
                  <a:moveTo>
                    <a:pt x="1427" y="0"/>
                  </a:moveTo>
                  <a:cubicBezTo>
                    <a:pt x="583" y="0"/>
                    <a:pt x="10" y="331"/>
                    <a:pt x="1" y="331"/>
                  </a:cubicBezTo>
                  <a:lnTo>
                    <a:pt x="168" y="599"/>
                  </a:lnTo>
                  <a:cubicBezTo>
                    <a:pt x="196" y="581"/>
                    <a:pt x="678" y="303"/>
                    <a:pt x="1400" y="303"/>
                  </a:cubicBezTo>
                  <a:cubicBezTo>
                    <a:pt x="1964" y="303"/>
                    <a:pt x="2676" y="473"/>
                    <a:pt x="3432" y="1068"/>
                  </a:cubicBezTo>
                  <a:lnTo>
                    <a:pt x="3633" y="817"/>
                  </a:lnTo>
                  <a:cubicBezTo>
                    <a:pt x="2828" y="183"/>
                    <a:pt x="2053" y="0"/>
                    <a:pt x="1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3"/>
            <p:cNvSpPr/>
            <p:nvPr/>
          </p:nvSpPr>
          <p:spPr>
            <a:xfrm>
              <a:off x="7782050" y="1395350"/>
              <a:ext cx="90825" cy="27050"/>
            </a:xfrm>
            <a:custGeom>
              <a:rect b="b" l="l" r="r" t="t"/>
              <a:pathLst>
                <a:path extrusionOk="0" h="1082" w="3633">
                  <a:moveTo>
                    <a:pt x="1407" y="1"/>
                  </a:moveTo>
                  <a:cubicBezTo>
                    <a:pt x="572" y="1"/>
                    <a:pt x="10" y="329"/>
                    <a:pt x="1" y="329"/>
                  </a:cubicBezTo>
                  <a:lnTo>
                    <a:pt x="168" y="596"/>
                  </a:lnTo>
                  <a:cubicBezTo>
                    <a:pt x="196" y="578"/>
                    <a:pt x="672" y="304"/>
                    <a:pt x="1388" y="304"/>
                  </a:cubicBezTo>
                  <a:cubicBezTo>
                    <a:pt x="1954" y="304"/>
                    <a:pt x="2670" y="475"/>
                    <a:pt x="3432" y="1082"/>
                  </a:cubicBezTo>
                  <a:lnTo>
                    <a:pt x="3633" y="831"/>
                  </a:lnTo>
                  <a:cubicBezTo>
                    <a:pt x="2815" y="185"/>
                    <a:pt x="2034" y="1"/>
                    <a:pt x="1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3"/>
            <p:cNvSpPr/>
            <p:nvPr/>
          </p:nvSpPr>
          <p:spPr>
            <a:xfrm>
              <a:off x="7880150" y="1649800"/>
              <a:ext cx="492375" cy="308700"/>
            </a:xfrm>
            <a:custGeom>
              <a:rect b="b" l="l" r="r" t="t"/>
              <a:pathLst>
                <a:path extrusionOk="0" h="12348" w="19695">
                  <a:moveTo>
                    <a:pt x="10765" y="0"/>
                  </a:moveTo>
                  <a:cubicBezTo>
                    <a:pt x="10662" y="0"/>
                    <a:pt x="10558" y="3"/>
                    <a:pt x="10455" y="10"/>
                  </a:cubicBezTo>
                  <a:cubicBezTo>
                    <a:pt x="6220" y="244"/>
                    <a:pt x="1583" y="3374"/>
                    <a:pt x="613" y="7642"/>
                  </a:cubicBezTo>
                  <a:cubicBezTo>
                    <a:pt x="391" y="8616"/>
                    <a:pt x="1" y="10709"/>
                    <a:pt x="1185" y="10709"/>
                  </a:cubicBezTo>
                  <a:cubicBezTo>
                    <a:pt x="1344" y="10709"/>
                    <a:pt x="1531" y="10672"/>
                    <a:pt x="1751" y="10588"/>
                  </a:cubicBezTo>
                  <a:cubicBezTo>
                    <a:pt x="2755" y="10203"/>
                    <a:pt x="3592" y="9467"/>
                    <a:pt x="4463" y="8864"/>
                  </a:cubicBezTo>
                  <a:cubicBezTo>
                    <a:pt x="5751" y="7994"/>
                    <a:pt x="7040" y="7140"/>
                    <a:pt x="8346" y="6287"/>
                  </a:cubicBezTo>
                  <a:lnTo>
                    <a:pt x="8346" y="6287"/>
                  </a:lnTo>
                  <a:cubicBezTo>
                    <a:pt x="7844" y="7140"/>
                    <a:pt x="7392" y="8027"/>
                    <a:pt x="6957" y="8915"/>
                  </a:cubicBezTo>
                  <a:cubicBezTo>
                    <a:pt x="6639" y="9567"/>
                    <a:pt x="6337" y="10237"/>
                    <a:pt x="6086" y="10923"/>
                  </a:cubicBezTo>
                  <a:cubicBezTo>
                    <a:pt x="5986" y="11191"/>
                    <a:pt x="5634" y="12011"/>
                    <a:pt x="5885" y="12296"/>
                  </a:cubicBezTo>
                  <a:cubicBezTo>
                    <a:pt x="5918" y="12331"/>
                    <a:pt x="5965" y="12348"/>
                    <a:pt x="6027" y="12348"/>
                  </a:cubicBezTo>
                  <a:cubicBezTo>
                    <a:pt x="6950" y="12348"/>
                    <a:pt x="10929" y="8578"/>
                    <a:pt x="11258" y="8295"/>
                  </a:cubicBezTo>
                  <a:cubicBezTo>
                    <a:pt x="11258" y="8295"/>
                    <a:pt x="11844" y="10605"/>
                    <a:pt x="13853" y="11208"/>
                  </a:cubicBezTo>
                  <a:lnTo>
                    <a:pt x="19695" y="5299"/>
                  </a:lnTo>
                  <a:cubicBezTo>
                    <a:pt x="19695" y="5299"/>
                    <a:pt x="15066" y="0"/>
                    <a:pt x="10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3"/>
            <p:cNvSpPr/>
            <p:nvPr/>
          </p:nvSpPr>
          <p:spPr>
            <a:xfrm>
              <a:off x="7922225" y="1803575"/>
              <a:ext cx="305100" cy="158225"/>
            </a:xfrm>
            <a:custGeom>
              <a:rect b="b" l="l" r="r" t="t"/>
              <a:pathLst>
                <a:path extrusionOk="0" h="6329" w="12204">
                  <a:moveTo>
                    <a:pt x="6646" y="1"/>
                  </a:moveTo>
                  <a:cubicBezTo>
                    <a:pt x="6624" y="1"/>
                    <a:pt x="6601" y="6"/>
                    <a:pt x="6579" y="18"/>
                  </a:cubicBezTo>
                  <a:cubicBezTo>
                    <a:pt x="5173" y="939"/>
                    <a:pt x="3901" y="1793"/>
                    <a:pt x="2713" y="2613"/>
                  </a:cubicBezTo>
                  <a:cubicBezTo>
                    <a:pt x="2478" y="2764"/>
                    <a:pt x="2244" y="2931"/>
                    <a:pt x="2010" y="3098"/>
                  </a:cubicBezTo>
                  <a:cubicBezTo>
                    <a:pt x="1390" y="3601"/>
                    <a:pt x="721" y="4002"/>
                    <a:pt x="1" y="4320"/>
                  </a:cubicBezTo>
                  <a:lnTo>
                    <a:pt x="101" y="4571"/>
                  </a:lnTo>
                  <a:cubicBezTo>
                    <a:pt x="838" y="4253"/>
                    <a:pt x="1541" y="3818"/>
                    <a:pt x="2160" y="3316"/>
                  </a:cubicBezTo>
                  <a:cubicBezTo>
                    <a:pt x="2395" y="3149"/>
                    <a:pt x="2612" y="2981"/>
                    <a:pt x="2846" y="2831"/>
                  </a:cubicBezTo>
                  <a:cubicBezTo>
                    <a:pt x="3918" y="2094"/>
                    <a:pt x="5039" y="1358"/>
                    <a:pt x="6261" y="554"/>
                  </a:cubicBezTo>
                  <a:lnTo>
                    <a:pt x="6261" y="554"/>
                  </a:lnTo>
                  <a:cubicBezTo>
                    <a:pt x="5876" y="1240"/>
                    <a:pt x="5508" y="1960"/>
                    <a:pt x="5140" y="2713"/>
                  </a:cubicBezTo>
                  <a:cubicBezTo>
                    <a:pt x="4822" y="3366"/>
                    <a:pt x="4520" y="4036"/>
                    <a:pt x="4269" y="4722"/>
                  </a:cubicBezTo>
                  <a:lnTo>
                    <a:pt x="4236" y="4839"/>
                  </a:lnTo>
                  <a:cubicBezTo>
                    <a:pt x="4035" y="5375"/>
                    <a:pt x="3851" y="5961"/>
                    <a:pt x="4102" y="6228"/>
                  </a:cubicBezTo>
                  <a:cubicBezTo>
                    <a:pt x="4152" y="6295"/>
                    <a:pt x="4236" y="6329"/>
                    <a:pt x="4319" y="6329"/>
                  </a:cubicBezTo>
                  <a:lnTo>
                    <a:pt x="4336" y="6329"/>
                  </a:lnTo>
                  <a:cubicBezTo>
                    <a:pt x="4939" y="6329"/>
                    <a:pt x="6562" y="5107"/>
                    <a:pt x="9425" y="2462"/>
                  </a:cubicBezTo>
                  <a:lnTo>
                    <a:pt x="9525" y="2362"/>
                  </a:lnTo>
                  <a:cubicBezTo>
                    <a:pt x="9776" y="2914"/>
                    <a:pt x="10680" y="4638"/>
                    <a:pt x="12103" y="5274"/>
                  </a:cubicBezTo>
                  <a:lnTo>
                    <a:pt x="12203" y="5023"/>
                  </a:lnTo>
                  <a:cubicBezTo>
                    <a:pt x="10647" y="4337"/>
                    <a:pt x="9693" y="2111"/>
                    <a:pt x="9693" y="2094"/>
                  </a:cubicBezTo>
                  <a:cubicBezTo>
                    <a:pt x="9672" y="2042"/>
                    <a:pt x="9625" y="2016"/>
                    <a:pt x="9576" y="2016"/>
                  </a:cubicBezTo>
                  <a:cubicBezTo>
                    <a:pt x="9547" y="2016"/>
                    <a:pt x="9517" y="2025"/>
                    <a:pt x="9492" y="2044"/>
                  </a:cubicBezTo>
                  <a:lnTo>
                    <a:pt x="9241" y="2261"/>
                  </a:lnTo>
                  <a:cubicBezTo>
                    <a:pt x="5843" y="5392"/>
                    <a:pt x="4704" y="6061"/>
                    <a:pt x="4353" y="6061"/>
                  </a:cubicBezTo>
                  <a:lnTo>
                    <a:pt x="4303" y="6061"/>
                  </a:lnTo>
                  <a:cubicBezTo>
                    <a:pt x="4135" y="5877"/>
                    <a:pt x="4386" y="5191"/>
                    <a:pt x="4487" y="4940"/>
                  </a:cubicBezTo>
                  <a:lnTo>
                    <a:pt x="4537" y="4822"/>
                  </a:lnTo>
                  <a:cubicBezTo>
                    <a:pt x="4771" y="4136"/>
                    <a:pt x="5073" y="3467"/>
                    <a:pt x="5391" y="2831"/>
                  </a:cubicBezTo>
                  <a:cubicBezTo>
                    <a:pt x="5826" y="1910"/>
                    <a:pt x="6295" y="1040"/>
                    <a:pt x="6780" y="203"/>
                  </a:cubicBezTo>
                  <a:cubicBezTo>
                    <a:pt x="6835" y="107"/>
                    <a:pt x="6745" y="1"/>
                    <a:pt x="6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3"/>
            <p:cNvSpPr/>
            <p:nvPr/>
          </p:nvSpPr>
          <p:spPr>
            <a:xfrm>
              <a:off x="7891275" y="1752550"/>
              <a:ext cx="118850" cy="158200"/>
            </a:xfrm>
            <a:custGeom>
              <a:rect b="b" l="l" r="r" t="t"/>
              <a:pathLst>
                <a:path extrusionOk="0" h="6328" w="4754">
                  <a:moveTo>
                    <a:pt x="4587" y="1"/>
                  </a:moveTo>
                  <a:cubicBezTo>
                    <a:pt x="1256" y="2679"/>
                    <a:pt x="251" y="4888"/>
                    <a:pt x="0" y="6278"/>
                  </a:cubicBezTo>
                  <a:lnTo>
                    <a:pt x="268" y="6328"/>
                  </a:lnTo>
                  <a:cubicBezTo>
                    <a:pt x="502" y="4989"/>
                    <a:pt x="1490" y="2829"/>
                    <a:pt x="4754" y="218"/>
                  </a:cubicBezTo>
                  <a:lnTo>
                    <a:pt x="45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3"/>
            <p:cNvSpPr/>
            <p:nvPr/>
          </p:nvSpPr>
          <p:spPr>
            <a:xfrm>
              <a:off x="7911350" y="1646575"/>
              <a:ext cx="297550" cy="145750"/>
            </a:xfrm>
            <a:custGeom>
              <a:rect b="b" l="l" r="r" t="t"/>
              <a:pathLst>
                <a:path extrusionOk="0" h="5830" w="11902">
                  <a:moveTo>
                    <a:pt x="9422" y="1"/>
                  </a:moveTo>
                  <a:cubicBezTo>
                    <a:pt x="9345" y="1"/>
                    <a:pt x="9267" y="2"/>
                    <a:pt x="9190" y="5"/>
                  </a:cubicBezTo>
                  <a:cubicBezTo>
                    <a:pt x="5474" y="222"/>
                    <a:pt x="1691" y="2566"/>
                    <a:pt x="1" y="5696"/>
                  </a:cubicBezTo>
                  <a:lnTo>
                    <a:pt x="235" y="5830"/>
                  </a:lnTo>
                  <a:cubicBezTo>
                    <a:pt x="1892" y="2767"/>
                    <a:pt x="5575" y="473"/>
                    <a:pt x="9207" y="273"/>
                  </a:cubicBezTo>
                  <a:cubicBezTo>
                    <a:pt x="9288" y="270"/>
                    <a:pt x="9368" y="268"/>
                    <a:pt x="9449" y="268"/>
                  </a:cubicBezTo>
                  <a:cubicBezTo>
                    <a:pt x="10255" y="268"/>
                    <a:pt x="11056" y="420"/>
                    <a:pt x="11801" y="725"/>
                  </a:cubicBezTo>
                  <a:lnTo>
                    <a:pt x="11902" y="473"/>
                  </a:lnTo>
                  <a:cubicBezTo>
                    <a:pt x="11104" y="167"/>
                    <a:pt x="10265" y="1"/>
                    <a:pt x="94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3"/>
            <p:cNvSpPr/>
            <p:nvPr/>
          </p:nvSpPr>
          <p:spPr>
            <a:xfrm>
              <a:off x="8365375" y="4429050"/>
              <a:ext cx="255725" cy="478700"/>
            </a:xfrm>
            <a:custGeom>
              <a:rect b="b" l="l" r="r" t="t"/>
              <a:pathLst>
                <a:path extrusionOk="0" h="19148" w="10229">
                  <a:moveTo>
                    <a:pt x="10044" y="0"/>
                  </a:moveTo>
                  <a:cubicBezTo>
                    <a:pt x="9009" y="15"/>
                    <a:pt x="7157" y="149"/>
                    <a:pt x="5454" y="149"/>
                  </a:cubicBezTo>
                  <a:cubicBezTo>
                    <a:pt x="5148" y="149"/>
                    <a:pt x="4845" y="145"/>
                    <a:pt x="4554" y="134"/>
                  </a:cubicBezTo>
                  <a:cubicBezTo>
                    <a:pt x="4496" y="133"/>
                    <a:pt x="4437" y="132"/>
                    <a:pt x="4377" y="132"/>
                  </a:cubicBezTo>
                  <a:cubicBezTo>
                    <a:pt x="3209" y="132"/>
                    <a:pt x="1682" y="407"/>
                    <a:pt x="511" y="407"/>
                  </a:cubicBezTo>
                  <a:cubicBezTo>
                    <a:pt x="422" y="407"/>
                    <a:pt x="336" y="406"/>
                    <a:pt x="252" y="402"/>
                  </a:cubicBezTo>
                  <a:lnTo>
                    <a:pt x="252" y="402"/>
                  </a:lnTo>
                  <a:cubicBezTo>
                    <a:pt x="1" y="5256"/>
                    <a:pt x="888" y="10094"/>
                    <a:pt x="2830" y="14546"/>
                  </a:cubicBezTo>
                  <a:cubicBezTo>
                    <a:pt x="3449" y="15936"/>
                    <a:pt x="4169" y="17308"/>
                    <a:pt x="5223" y="18413"/>
                  </a:cubicBezTo>
                  <a:cubicBezTo>
                    <a:pt x="5708" y="18931"/>
                    <a:pt x="6145" y="19148"/>
                    <a:pt x="6538" y="19148"/>
                  </a:cubicBezTo>
                  <a:cubicBezTo>
                    <a:pt x="8306" y="19148"/>
                    <a:pt x="9184" y="14752"/>
                    <a:pt x="9458" y="13492"/>
                  </a:cubicBezTo>
                  <a:cubicBezTo>
                    <a:pt x="9977" y="11031"/>
                    <a:pt x="10211" y="8520"/>
                    <a:pt x="10195" y="5993"/>
                  </a:cubicBezTo>
                  <a:cubicBezTo>
                    <a:pt x="10195" y="5558"/>
                    <a:pt x="10228" y="737"/>
                    <a:pt x="100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3"/>
            <p:cNvSpPr/>
            <p:nvPr/>
          </p:nvSpPr>
          <p:spPr>
            <a:xfrm>
              <a:off x="8381300" y="4373800"/>
              <a:ext cx="207150" cy="240700"/>
            </a:xfrm>
            <a:custGeom>
              <a:rect b="b" l="l" r="r" t="t"/>
              <a:pathLst>
                <a:path extrusionOk="0" h="9628" w="8286">
                  <a:moveTo>
                    <a:pt x="7700" y="1"/>
                  </a:moveTo>
                  <a:lnTo>
                    <a:pt x="0" y="570"/>
                  </a:lnTo>
                  <a:cubicBezTo>
                    <a:pt x="368" y="3315"/>
                    <a:pt x="1105" y="6881"/>
                    <a:pt x="3264" y="8856"/>
                  </a:cubicBezTo>
                  <a:cubicBezTo>
                    <a:pt x="3757" y="9307"/>
                    <a:pt x="4405" y="9627"/>
                    <a:pt x="5067" y="9627"/>
                  </a:cubicBezTo>
                  <a:cubicBezTo>
                    <a:pt x="5191" y="9627"/>
                    <a:pt x="5316" y="9616"/>
                    <a:pt x="5440" y="9592"/>
                  </a:cubicBezTo>
                  <a:cubicBezTo>
                    <a:pt x="6143" y="9442"/>
                    <a:pt x="6729" y="8872"/>
                    <a:pt x="7064" y="8236"/>
                  </a:cubicBezTo>
                  <a:cubicBezTo>
                    <a:pt x="8286" y="5910"/>
                    <a:pt x="8118" y="2495"/>
                    <a:pt x="7700" y="1"/>
                  </a:cubicBezTo>
                  <a:close/>
                </a:path>
              </a:pathLst>
            </a:custGeom>
            <a:solidFill>
              <a:srgbClr val="FFD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3"/>
            <p:cNvSpPr/>
            <p:nvPr/>
          </p:nvSpPr>
          <p:spPr>
            <a:xfrm>
              <a:off x="8109300" y="2776125"/>
              <a:ext cx="858700" cy="1738375"/>
            </a:xfrm>
            <a:custGeom>
              <a:rect b="b" l="l" r="r" t="t"/>
              <a:pathLst>
                <a:path extrusionOk="0" h="69535" w="34348">
                  <a:moveTo>
                    <a:pt x="23601" y="0"/>
                  </a:moveTo>
                  <a:cubicBezTo>
                    <a:pt x="17642" y="0"/>
                    <a:pt x="6628" y="4402"/>
                    <a:pt x="4252" y="11366"/>
                  </a:cubicBezTo>
                  <a:cubicBezTo>
                    <a:pt x="0" y="23853"/>
                    <a:pt x="1188" y="28975"/>
                    <a:pt x="1188" y="28975"/>
                  </a:cubicBezTo>
                  <a:lnTo>
                    <a:pt x="6662" y="66988"/>
                  </a:lnTo>
                  <a:cubicBezTo>
                    <a:pt x="9266" y="68869"/>
                    <a:pt x="11742" y="69535"/>
                    <a:pt x="13942" y="69535"/>
                  </a:cubicBezTo>
                  <a:cubicBezTo>
                    <a:pt x="19281" y="69535"/>
                    <a:pt x="22999" y="65615"/>
                    <a:pt x="22999" y="65615"/>
                  </a:cubicBezTo>
                  <a:cubicBezTo>
                    <a:pt x="23334" y="65264"/>
                    <a:pt x="23367" y="63908"/>
                    <a:pt x="23467" y="63456"/>
                  </a:cubicBezTo>
                  <a:cubicBezTo>
                    <a:pt x="23869" y="61548"/>
                    <a:pt x="24572" y="56091"/>
                    <a:pt x="24991" y="54166"/>
                  </a:cubicBezTo>
                  <a:lnTo>
                    <a:pt x="31653" y="23016"/>
                  </a:lnTo>
                  <a:cubicBezTo>
                    <a:pt x="32724" y="17977"/>
                    <a:pt x="34347" y="12822"/>
                    <a:pt x="32757" y="7717"/>
                  </a:cubicBezTo>
                  <a:cubicBezTo>
                    <a:pt x="31485" y="3599"/>
                    <a:pt x="28171" y="0"/>
                    <a:pt x="23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3"/>
            <p:cNvSpPr/>
            <p:nvPr/>
          </p:nvSpPr>
          <p:spPr>
            <a:xfrm>
              <a:off x="8066600" y="2026650"/>
              <a:ext cx="405525" cy="2880950"/>
            </a:xfrm>
            <a:custGeom>
              <a:rect b="b" l="l" r="r" t="t"/>
              <a:pathLst>
                <a:path extrusionOk="0" h="115238" w="16221">
                  <a:moveTo>
                    <a:pt x="5022" y="0"/>
                  </a:moveTo>
                  <a:cubicBezTo>
                    <a:pt x="4480" y="97"/>
                    <a:pt x="3928" y="147"/>
                    <a:pt x="3377" y="147"/>
                  </a:cubicBezTo>
                  <a:cubicBezTo>
                    <a:pt x="2874" y="147"/>
                    <a:pt x="2371" y="105"/>
                    <a:pt x="1875" y="17"/>
                  </a:cubicBezTo>
                  <a:cubicBezTo>
                    <a:pt x="1357" y="1239"/>
                    <a:pt x="720" y="2427"/>
                    <a:pt x="1" y="3566"/>
                  </a:cubicBezTo>
                  <a:lnTo>
                    <a:pt x="13525" y="114074"/>
                  </a:lnTo>
                  <a:cubicBezTo>
                    <a:pt x="13603" y="114742"/>
                    <a:pt x="14172" y="115237"/>
                    <a:pt x="14829" y="115237"/>
                  </a:cubicBezTo>
                  <a:cubicBezTo>
                    <a:pt x="14880" y="115237"/>
                    <a:pt x="14930" y="115235"/>
                    <a:pt x="14982" y="115229"/>
                  </a:cubicBezTo>
                  <a:cubicBezTo>
                    <a:pt x="15701" y="115162"/>
                    <a:pt x="16220" y="114509"/>
                    <a:pt x="16137" y="113789"/>
                  </a:cubicBezTo>
                  <a:lnTo>
                    <a:pt x="50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3"/>
            <p:cNvSpPr/>
            <p:nvPr/>
          </p:nvSpPr>
          <p:spPr>
            <a:xfrm>
              <a:off x="7963675" y="4429050"/>
              <a:ext cx="256100" cy="478700"/>
            </a:xfrm>
            <a:custGeom>
              <a:rect b="b" l="l" r="r" t="t"/>
              <a:pathLst>
                <a:path extrusionOk="0" h="19148" w="10244">
                  <a:moveTo>
                    <a:pt x="10043" y="0"/>
                  </a:moveTo>
                  <a:cubicBezTo>
                    <a:pt x="9008" y="15"/>
                    <a:pt x="7156" y="149"/>
                    <a:pt x="5454" y="149"/>
                  </a:cubicBezTo>
                  <a:cubicBezTo>
                    <a:pt x="5147" y="149"/>
                    <a:pt x="4844" y="145"/>
                    <a:pt x="4553" y="134"/>
                  </a:cubicBezTo>
                  <a:cubicBezTo>
                    <a:pt x="4496" y="133"/>
                    <a:pt x="4437" y="132"/>
                    <a:pt x="4378" y="132"/>
                  </a:cubicBezTo>
                  <a:cubicBezTo>
                    <a:pt x="3224" y="132"/>
                    <a:pt x="1697" y="407"/>
                    <a:pt x="513" y="407"/>
                  </a:cubicBezTo>
                  <a:cubicBezTo>
                    <a:pt x="424" y="407"/>
                    <a:pt x="336" y="406"/>
                    <a:pt x="251" y="402"/>
                  </a:cubicBezTo>
                  <a:lnTo>
                    <a:pt x="251" y="402"/>
                  </a:lnTo>
                  <a:cubicBezTo>
                    <a:pt x="0" y="5256"/>
                    <a:pt x="887" y="10094"/>
                    <a:pt x="2846" y="14546"/>
                  </a:cubicBezTo>
                  <a:cubicBezTo>
                    <a:pt x="3448" y="15936"/>
                    <a:pt x="4185" y="17308"/>
                    <a:pt x="5222" y="18413"/>
                  </a:cubicBezTo>
                  <a:cubicBezTo>
                    <a:pt x="5710" y="18931"/>
                    <a:pt x="6149" y="19148"/>
                    <a:pt x="6544" y="19148"/>
                  </a:cubicBezTo>
                  <a:cubicBezTo>
                    <a:pt x="8321" y="19148"/>
                    <a:pt x="9197" y="14752"/>
                    <a:pt x="9457" y="13492"/>
                  </a:cubicBezTo>
                  <a:cubicBezTo>
                    <a:pt x="9976" y="11031"/>
                    <a:pt x="10227" y="8520"/>
                    <a:pt x="10194" y="5993"/>
                  </a:cubicBezTo>
                  <a:cubicBezTo>
                    <a:pt x="10194" y="5558"/>
                    <a:pt x="10244" y="737"/>
                    <a:pt x="100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3"/>
            <p:cNvSpPr/>
            <p:nvPr/>
          </p:nvSpPr>
          <p:spPr>
            <a:xfrm>
              <a:off x="7998825" y="4372550"/>
              <a:ext cx="194600" cy="245300"/>
            </a:xfrm>
            <a:custGeom>
              <a:rect b="b" l="l" r="r" t="t"/>
              <a:pathLst>
                <a:path extrusionOk="0" h="9812" w="7784">
                  <a:moveTo>
                    <a:pt x="7683" y="1"/>
                  </a:moveTo>
                  <a:lnTo>
                    <a:pt x="0" y="737"/>
                  </a:lnTo>
                  <a:cubicBezTo>
                    <a:pt x="17" y="3265"/>
                    <a:pt x="419" y="6679"/>
                    <a:pt x="2025" y="8755"/>
                  </a:cubicBezTo>
                  <a:cubicBezTo>
                    <a:pt x="2461" y="9324"/>
                    <a:pt x="3130" y="9776"/>
                    <a:pt x="3850" y="9810"/>
                  </a:cubicBezTo>
                  <a:cubicBezTo>
                    <a:pt x="3876" y="9811"/>
                    <a:pt x="3902" y="9811"/>
                    <a:pt x="3928" y="9811"/>
                  </a:cubicBezTo>
                  <a:cubicBezTo>
                    <a:pt x="4701" y="9811"/>
                    <a:pt x="5406" y="9337"/>
                    <a:pt x="5875" y="8722"/>
                  </a:cubicBezTo>
                  <a:cubicBezTo>
                    <a:pt x="7650" y="6412"/>
                    <a:pt x="7783" y="2779"/>
                    <a:pt x="7683" y="1"/>
                  </a:cubicBezTo>
                  <a:close/>
                </a:path>
              </a:pathLst>
            </a:custGeom>
            <a:solidFill>
              <a:srgbClr val="FFD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3"/>
            <p:cNvSpPr/>
            <p:nvPr/>
          </p:nvSpPr>
          <p:spPr>
            <a:xfrm>
              <a:off x="7353975" y="2819975"/>
              <a:ext cx="965825" cy="1699825"/>
            </a:xfrm>
            <a:custGeom>
              <a:rect b="b" l="l" r="r" t="t"/>
              <a:pathLst>
                <a:path extrusionOk="0" h="67993" w="38633">
                  <a:moveTo>
                    <a:pt x="13478" y="1"/>
                  </a:moveTo>
                  <a:cubicBezTo>
                    <a:pt x="9418" y="1"/>
                    <a:pt x="5771" y="1434"/>
                    <a:pt x="4252" y="5896"/>
                  </a:cubicBezTo>
                  <a:cubicBezTo>
                    <a:pt x="0" y="18399"/>
                    <a:pt x="14864" y="28694"/>
                    <a:pt x="14864" y="28694"/>
                  </a:cubicBezTo>
                  <a:lnTo>
                    <a:pt x="20505" y="65050"/>
                  </a:lnTo>
                  <a:cubicBezTo>
                    <a:pt x="23569" y="67265"/>
                    <a:pt x="26432" y="67992"/>
                    <a:pt x="28873" y="67992"/>
                  </a:cubicBezTo>
                  <a:cubicBezTo>
                    <a:pt x="33551" y="67992"/>
                    <a:pt x="36674" y="65318"/>
                    <a:pt x="36674" y="65318"/>
                  </a:cubicBezTo>
                  <a:lnTo>
                    <a:pt x="38482" y="16324"/>
                  </a:lnTo>
                  <a:cubicBezTo>
                    <a:pt x="38632" y="9176"/>
                    <a:pt x="29426" y="4640"/>
                    <a:pt x="29426" y="4640"/>
                  </a:cubicBezTo>
                  <a:cubicBezTo>
                    <a:pt x="29426" y="4640"/>
                    <a:pt x="20783" y="1"/>
                    <a:pt x="13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3"/>
            <p:cNvSpPr/>
            <p:nvPr/>
          </p:nvSpPr>
          <p:spPr>
            <a:xfrm>
              <a:off x="8172900" y="2988275"/>
              <a:ext cx="148575" cy="1464650"/>
            </a:xfrm>
            <a:custGeom>
              <a:rect b="b" l="l" r="r" t="t"/>
              <a:pathLst>
                <a:path extrusionOk="0" h="58586" w="5943">
                  <a:moveTo>
                    <a:pt x="168" y="1"/>
                  </a:moveTo>
                  <a:lnTo>
                    <a:pt x="0" y="201"/>
                  </a:lnTo>
                  <a:cubicBezTo>
                    <a:pt x="3984" y="3382"/>
                    <a:pt x="5675" y="6194"/>
                    <a:pt x="5608" y="9609"/>
                  </a:cubicBezTo>
                  <a:lnTo>
                    <a:pt x="3800" y="58586"/>
                  </a:lnTo>
                  <a:lnTo>
                    <a:pt x="4068" y="58586"/>
                  </a:lnTo>
                  <a:lnTo>
                    <a:pt x="5875" y="9609"/>
                  </a:lnTo>
                  <a:cubicBezTo>
                    <a:pt x="5942" y="6110"/>
                    <a:pt x="4235" y="323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3"/>
            <p:cNvSpPr/>
            <p:nvPr/>
          </p:nvSpPr>
          <p:spPr>
            <a:xfrm>
              <a:off x="7214200" y="4321075"/>
              <a:ext cx="1457950" cy="630250"/>
            </a:xfrm>
            <a:custGeom>
              <a:rect b="b" l="l" r="r" t="t"/>
              <a:pathLst>
                <a:path extrusionOk="0" h="25210" w="58318">
                  <a:moveTo>
                    <a:pt x="7466" y="1"/>
                  </a:moveTo>
                  <a:cubicBezTo>
                    <a:pt x="7466" y="1"/>
                    <a:pt x="1574" y="11383"/>
                    <a:pt x="201" y="19234"/>
                  </a:cubicBezTo>
                  <a:cubicBezTo>
                    <a:pt x="0" y="20355"/>
                    <a:pt x="118" y="21510"/>
                    <a:pt x="536" y="22581"/>
                  </a:cubicBezTo>
                  <a:lnTo>
                    <a:pt x="1524" y="25209"/>
                  </a:lnTo>
                  <a:lnTo>
                    <a:pt x="57413" y="25209"/>
                  </a:lnTo>
                  <a:cubicBezTo>
                    <a:pt x="57413" y="25209"/>
                    <a:pt x="58317" y="21527"/>
                    <a:pt x="55522" y="19836"/>
                  </a:cubicBezTo>
                  <a:cubicBezTo>
                    <a:pt x="53867" y="18825"/>
                    <a:pt x="52066" y="18560"/>
                    <a:pt x="50170" y="18560"/>
                  </a:cubicBezTo>
                  <a:cubicBezTo>
                    <a:pt x="48863" y="18560"/>
                    <a:pt x="47511" y="18686"/>
                    <a:pt x="46132" y="18782"/>
                  </a:cubicBezTo>
                  <a:cubicBezTo>
                    <a:pt x="46059" y="18787"/>
                    <a:pt x="45975" y="18790"/>
                    <a:pt x="45881" y="18790"/>
                  </a:cubicBezTo>
                  <a:cubicBezTo>
                    <a:pt x="41629" y="18790"/>
                    <a:pt x="16789" y="13325"/>
                    <a:pt x="16789" y="13325"/>
                  </a:cubicBezTo>
                  <a:lnTo>
                    <a:pt x="74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3"/>
            <p:cNvSpPr/>
            <p:nvPr/>
          </p:nvSpPr>
          <p:spPr>
            <a:xfrm>
              <a:off x="8522300" y="4822825"/>
              <a:ext cx="74525" cy="130175"/>
            </a:xfrm>
            <a:custGeom>
              <a:rect b="b" l="l" r="r" t="t"/>
              <a:pathLst>
                <a:path extrusionOk="0" h="5207" w="2981">
                  <a:moveTo>
                    <a:pt x="85" y="0"/>
                  </a:moveTo>
                  <a:lnTo>
                    <a:pt x="1" y="252"/>
                  </a:lnTo>
                  <a:cubicBezTo>
                    <a:pt x="34" y="268"/>
                    <a:pt x="2311" y="1055"/>
                    <a:pt x="2713" y="5206"/>
                  </a:cubicBezTo>
                  <a:lnTo>
                    <a:pt x="2980" y="5189"/>
                  </a:lnTo>
                  <a:cubicBezTo>
                    <a:pt x="2562" y="837"/>
                    <a:pt x="185" y="34"/>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3"/>
            <p:cNvSpPr/>
            <p:nvPr/>
          </p:nvSpPr>
          <p:spPr>
            <a:xfrm>
              <a:off x="8443225" y="4822825"/>
              <a:ext cx="74100" cy="129325"/>
            </a:xfrm>
            <a:custGeom>
              <a:rect b="b" l="l" r="r" t="t"/>
              <a:pathLst>
                <a:path extrusionOk="0" h="5173" w="2964">
                  <a:moveTo>
                    <a:pt x="84" y="0"/>
                  </a:moveTo>
                  <a:lnTo>
                    <a:pt x="0" y="252"/>
                  </a:lnTo>
                  <a:cubicBezTo>
                    <a:pt x="17" y="268"/>
                    <a:pt x="2277" y="1055"/>
                    <a:pt x="2695" y="5173"/>
                  </a:cubicBezTo>
                  <a:lnTo>
                    <a:pt x="2963" y="5156"/>
                  </a:lnTo>
                  <a:cubicBezTo>
                    <a:pt x="2528" y="837"/>
                    <a:pt x="184" y="34"/>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3"/>
            <p:cNvSpPr/>
            <p:nvPr/>
          </p:nvSpPr>
          <p:spPr>
            <a:xfrm>
              <a:off x="4662400" y="2774675"/>
              <a:ext cx="3313000" cy="2284450"/>
            </a:xfrm>
            <a:custGeom>
              <a:rect b="b" l="l" r="r" t="t"/>
              <a:pathLst>
                <a:path extrusionOk="0" h="91378" w="132520">
                  <a:moveTo>
                    <a:pt x="86193" y="0"/>
                  </a:moveTo>
                  <a:cubicBezTo>
                    <a:pt x="86135" y="0"/>
                    <a:pt x="86077" y="8"/>
                    <a:pt x="86020" y="25"/>
                  </a:cubicBezTo>
                  <a:cubicBezTo>
                    <a:pt x="83911" y="627"/>
                    <a:pt x="84279" y="13031"/>
                    <a:pt x="84279" y="13031"/>
                  </a:cubicBezTo>
                  <a:lnTo>
                    <a:pt x="83442" y="15910"/>
                  </a:lnTo>
                  <a:cubicBezTo>
                    <a:pt x="82890" y="17634"/>
                    <a:pt x="83275" y="19826"/>
                    <a:pt x="83509" y="20898"/>
                  </a:cubicBezTo>
                  <a:cubicBezTo>
                    <a:pt x="83610" y="21283"/>
                    <a:pt x="83493" y="21701"/>
                    <a:pt x="83225" y="22019"/>
                  </a:cubicBezTo>
                  <a:lnTo>
                    <a:pt x="80111" y="25451"/>
                  </a:lnTo>
                  <a:cubicBezTo>
                    <a:pt x="80111" y="25451"/>
                    <a:pt x="80111" y="30891"/>
                    <a:pt x="81400" y="32866"/>
                  </a:cubicBezTo>
                  <a:cubicBezTo>
                    <a:pt x="81919" y="33686"/>
                    <a:pt x="82605" y="34372"/>
                    <a:pt x="83409" y="34908"/>
                  </a:cubicBezTo>
                  <a:cubicBezTo>
                    <a:pt x="83794" y="35125"/>
                    <a:pt x="83995" y="35561"/>
                    <a:pt x="83928" y="36013"/>
                  </a:cubicBezTo>
                  <a:cubicBezTo>
                    <a:pt x="83693" y="37703"/>
                    <a:pt x="83141" y="41503"/>
                    <a:pt x="83141" y="41787"/>
                  </a:cubicBezTo>
                  <a:cubicBezTo>
                    <a:pt x="71786" y="47884"/>
                    <a:pt x="53204" y="53905"/>
                    <a:pt x="39471" y="53905"/>
                  </a:cubicBezTo>
                  <a:cubicBezTo>
                    <a:pt x="38649" y="53905"/>
                    <a:pt x="37845" y="53884"/>
                    <a:pt x="37060" y="53839"/>
                  </a:cubicBezTo>
                  <a:cubicBezTo>
                    <a:pt x="36470" y="53806"/>
                    <a:pt x="35888" y="53791"/>
                    <a:pt x="35312" y="53791"/>
                  </a:cubicBezTo>
                  <a:cubicBezTo>
                    <a:pt x="22324" y="53791"/>
                    <a:pt x="13023" y="61756"/>
                    <a:pt x="13023" y="61756"/>
                  </a:cubicBezTo>
                  <a:cubicBezTo>
                    <a:pt x="13023" y="61756"/>
                    <a:pt x="1" y="72620"/>
                    <a:pt x="3064" y="81341"/>
                  </a:cubicBezTo>
                  <a:cubicBezTo>
                    <a:pt x="4872" y="86479"/>
                    <a:pt x="14229" y="89174"/>
                    <a:pt x="21577" y="90530"/>
                  </a:cubicBezTo>
                  <a:cubicBezTo>
                    <a:pt x="24698" y="91097"/>
                    <a:pt x="27856" y="91378"/>
                    <a:pt x="31018" y="91378"/>
                  </a:cubicBezTo>
                  <a:cubicBezTo>
                    <a:pt x="32995" y="91378"/>
                    <a:pt x="34972" y="91268"/>
                    <a:pt x="36943" y="91049"/>
                  </a:cubicBezTo>
                  <a:lnTo>
                    <a:pt x="39420" y="90764"/>
                  </a:lnTo>
                  <a:cubicBezTo>
                    <a:pt x="40274" y="90664"/>
                    <a:pt x="41060" y="90279"/>
                    <a:pt x="41663" y="89676"/>
                  </a:cubicBezTo>
                  <a:cubicBezTo>
                    <a:pt x="42299" y="89057"/>
                    <a:pt x="42467" y="88103"/>
                    <a:pt x="42098" y="87300"/>
                  </a:cubicBezTo>
                  <a:cubicBezTo>
                    <a:pt x="42065" y="87233"/>
                    <a:pt x="42031" y="87149"/>
                    <a:pt x="41981" y="87065"/>
                  </a:cubicBezTo>
                  <a:lnTo>
                    <a:pt x="57715" y="87065"/>
                  </a:lnTo>
                  <a:cubicBezTo>
                    <a:pt x="57832" y="86697"/>
                    <a:pt x="57916" y="86312"/>
                    <a:pt x="58000" y="85927"/>
                  </a:cubicBezTo>
                  <a:lnTo>
                    <a:pt x="75291" y="85927"/>
                  </a:lnTo>
                  <a:lnTo>
                    <a:pt x="75709" y="87065"/>
                  </a:lnTo>
                  <a:lnTo>
                    <a:pt x="131599" y="87065"/>
                  </a:lnTo>
                  <a:cubicBezTo>
                    <a:pt x="131599" y="87065"/>
                    <a:pt x="132520" y="83383"/>
                    <a:pt x="129724" y="81692"/>
                  </a:cubicBezTo>
                  <a:cubicBezTo>
                    <a:pt x="128071" y="80692"/>
                    <a:pt x="126271" y="80424"/>
                    <a:pt x="124376" y="80424"/>
                  </a:cubicBezTo>
                  <a:cubicBezTo>
                    <a:pt x="123068" y="80424"/>
                    <a:pt x="121715" y="80552"/>
                    <a:pt x="120334" y="80654"/>
                  </a:cubicBezTo>
                  <a:cubicBezTo>
                    <a:pt x="120266" y="80659"/>
                    <a:pt x="120188" y="80661"/>
                    <a:pt x="120102" y="80661"/>
                  </a:cubicBezTo>
                  <a:cubicBezTo>
                    <a:pt x="118334" y="80661"/>
                    <a:pt x="112910" y="79696"/>
                    <a:pt x="107211" y="78579"/>
                  </a:cubicBezTo>
                  <a:cubicBezTo>
                    <a:pt x="120351" y="62794"/>
                    <a:pt x="110760" y="46123"/>
                    <a:pt x="109337" y="43846"/>
                  </a:cubicBezTo>
                  <a:lnTo>
                    <a:pt x="109688" y="40515"/>
                  </a:lnTo>
                  <a:cubicBezTo>
                    <a:pt x="109956" y="29819"/>
                    <a:pt x="110743" y="25233"/>
                    <a:pt x="110324" y="21383"/>
                  </a:cubicBezTo>
                  <a:cubicBezTo>
                    <a:pt x="110224" y="20546"/>
                    <a:pt x="110425" y="19692"/>
                    <a:pt x="110894" y="18989"/>
                  </a:cubicBezTo>
                  <a:cubicBezTo>
                    <a:pt x="114083" y="14247"/>
                    <a:pt x="119752" y="922"/>
                    <a:pt x="116062" y="922"/>
                  </a:cubicBezTo>
                  <a:cubicBezTo>
                    <a:pt x="116015" y="922"/>
                    <a:pt x="115966" y="924"/>
                    <a:pt x="115915" y="929"/>
                  </a:cubicBezTo>
                  <a:cubicBezTo>
                    <a:pt x="111597" y="1314"/>
                    <a:pt x="102139" y="10168"/>
                    <a:pt x="102139" y="10168"/>
                  </a:cubicBezTo>
                  <a:cubicBezTo>
                    <a:pt x="101789" y="10147"/>
                    <a:pt x="101337" y="10137"/>
                    <a:pt x="100815" y="10137"/>
                  </a:cubicBezTo>
                  <a:cubicBezTo>
                    <a:pt x="98119" y="10137"/>
                    <a:pt x="93573" y="10388"/>
                    <a:pt x="91778" y="10486"/>
                  </a:cubicBezTo>
                  <a:cubicBezTo>
                    <a:pt x="91755" y="10488"/>
                    <a:pt x="91732" y="10489"/>
                    <a:pt x="91709" y="10489"/>
                  </a:cubicBezTo>
                  <a:cubicBezTo>
                    <a:pt x="91301" y="10489"/>
                    <a:pt x="90935" y="10212"/>
                    <a:pt x="90824" y="9800"/>
                  </a:cubicBezTo>
                  <a:cubicBezTo>
                    <a:pt x="90160" y="7418"/>
                    <a:pt x="87958" y="0"/>
                    <a:pt x="861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3"/>
            <p:cNvSpPr/>
            <p:nvPr/>
          </p:nvSpPr>
          <p:spPr>
            <a:xfrm>
              <a:off x="6948900" y="2775700"/>
              <a:ext cx="1025250" cy="2205325"/>
            </a:xfrm>
            <a:custGeom>
              <a:rect b="b" l="l" r="r" t="t"/>
              <a:pathLst>
                <a:path extrusionOk="0" h="88213" w="41010">
                  <a:moveTo>
                    <a:pt x="27083" y="0"/>
                  </a:moveTo>
                  <a:cubicBezTo>
                    <a:pt x="21794" y="2561"/>
                    <a:pt x="17308" y="6545"/>
                    <a:pt x="14144" y="11517"/>
                  </a:cubicBezTo>
                  <a:cubicBezTo>
                    <a:pt x="13876" y="11935"/>
                    <a:pt x="13609" y="12387"/>
                    <a:pt x="13558" y="12872"/>
                  </a:cubicBezTo>
                  <a:cubicBezTo>
                    <a:pt x="13558" y="13291"/>
                    <a:pt x="13609" y="13709"/>
                    <a:pt x="13759" y="14111"/>
                  </a:cubicBezTo>
                  <a:cubicBezTo>
                    <a:pt x="16739" y="25008"/>
                    <a:pt x="14044" y="36557"/>
                    <a:pt x="11349" y="47538"/>
                  </a:cubicBezTo>
                  <a:cubicBezTo>
                    <a:pt x="13006" y="48576"/>
                    <a:pt x="13257" y="50886"/>
                    <a:pt x="13240" y="52844"/>
                  </a:cubicBezTo>
                  <a:cubicBezTo>
                    <a:pt x="13123" y="60895"/>
                    <a:pt x="11181" y="68846"/>
                    <a:pt x="7583" y="76060"/>
                  </a:cubicBezTo>
                  <a:lnTo>
                    <a:pt x="0" y="75307"/>
                  </a:lnTo>
                  <a:lnTo>
                    <a:pt x="0" y="75307"/>
                  </a:lnTo>
                  <a:lnTo>
                    <a:pt x="25024" y="82354"/>
                  </a:lnTo>
                  <a:cubicBezTo>
                    <a:pt x="25938" y="82604"/>
                    <a:pt x="26880" y="82733"/>
                    <a:pt x="27821" y="82733"/>
                  </a:cubicBezTo>
                  <a:cubicBezTo>
                    <a:pt x="28139" y="82733"/>
                    <a:pt x="28457" y="82718"/>
                    <a:pt x="28774" y="82689"/>
                  </a:cubicBezTo>
                  <a:cubicBezTo>
                    <a:pt x="29266" y="82639"/>
                    <a:pt x="29747" y="82604"/>
                    <a:pt x="30186" y="82604"/>
                  </a:cubicBezTo>
                  <a:cubicBezTo>
                    <a:pt x="31074" y="82604"/>
                    <a:pt x="31785" y="82748"/>
                    <a:pt x="32054" y="83208"/>
                  </a:cubicBezTo>
                  <a:cubicBezTo>
                    <a:pt x="32724" y="84329"/>
                    <a:pt x="34984" y="87543"/>
                    <a:pt x="33008" y="88213"/>
                  </a:cubicBezTo>
                  <a:cubicBezTo>
                    <a:pt x="33008" y="88213"/>
                    <a:pt x="40641" y="88213"/>
                    <a:pt x="40641" y="87978"/>
                  </a:cubicBezTo>
                  <a:cubicBezTo>
                    <a:pt x="40641" y="87761"/>
                    <a:pt x="41009" y="82990"/>
                    <a:pt x="41009" y="82990"/>
                  </a:cubicBezTo>
                  <a:lnTo>
                    <a:pt x="37310" y="79375"/>
                  </a:lnTo>
                  <a:cubicBezTo>
                    <a:pt x="37310" y="79375"/>
                    <a:pt x="30794" y="78166"/>
                    <a:pt x="29973" y="78166"/>
                  </a:cubicBezTo>
                  <a:cubicBezTo>
                    <a:pt x="29947" y="78166"/>
                    <a:pt x="29926" y="78167"/>
                    <a:pt x="29912" y="78169"/>
                  </a:cubicBezTo>
                  <a:cubicBezTo>
                    <a:pt x="29906" y="78170"/>
                    <a:pt x="29896" y="78171"/>
                    <a:pt x="29881" y="78171"/>
                  </a:cubicBezTo>
                  <a:cubicBezTo>
                    <a:pt x="29389" y="78171"/>
                    <a:pt x="23864" y="77649"/>
                    <a:pt x="17693" y="77048"/>
                  </a:cubicBezTo>
                  <a:cubicBezTo>
                    <a:pt x="20522" y="73432"/>
                    <a:pt x="23216" y="69549"/>
                    <a:pt x="24204" y="65147"/>
                  </a:cubicBezTo>
                  <a:cubicBezTo>
                    <a:pt x="24890" y="62067"/>
                    <a:pt x="24740" y="58853"/>
                    <a:pt x="24388" y="55706"/>
                  </a:cubicBezTo>
                  <a:cubicBezTo>
                    <a:pt x="24154" y="53497"/>
                    <a:pt x="23802" y="51271"/>
                    <a:pt x="22982" y="49195"/>
                  </a:cubicBezTo>
                  <a:cubicBezTo>
                    <a:pt x="22363" y="47655"/>
                    <a:pt x="21492" y="46216"/>
                    <a:pt x="20973" y="44642"/>
                  </a:cubicBezTo>
                  <a:cubicBezTo>
                    <a:pt x="20388" y="42885"/>
                    <a:pt x="20270" y="41027"/>
                    <a:pt x="20220" y="39185"/>
                  </a:cubicBezTo>
                  <a:cubicBezTo>
                    <a:pt x="20086" y="34314"/>
                    <a:pt x="20421" y="29444"/>
                    <a:pt x="20756" y="24573"/>
                  </a:cubicBezTo>
                  <a:cubicBezTo>
                    <a:pt x="20856" y="23016"/>
                    <a:pt x="20957" y="21442"/>
                    <a:pt x="21459" y="19953"/>
                  </a:cubicBezTo>
                  <a:cubicBezTo>
                    <a:pt x="22011" y="18245"/>
                    <a:pt x="23049" y="16689"/>
                    <a:pt x="23451" y="14948"/>
                  </a:cubicBezTo>
                  <a:cubicBezTo>
                    <a:pt x="24455" y="10646"/>
                    <a:pt x="26347" y="6696"/>
                    <a:pt x="27686" y="2511"/>
                  </a:cubicBezTo>
                  <a:cubicBezTo>
                    <a:pt x="27836" y="2109"/>
                    <a:pt x="27903" y="1708"/>
                    <a:pt x="27886" y="1289"/>
                  </a:cubicBezTo>
                  <a:cubicBezTo>
                    <a:pt x="27853" y="871"/>
                    <a:pt x="27468" y="134"/>
                    <a:pt x="270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3"/>
            <p:cNvSpPr/>
            <p:nvPr/>
          </p:nvSpPr>
          <p:spPr>
            <a:xfrm>
              <a:off x="5644550" y="4330700"/>
              <a:ext cx="1054550" cy="640275"/>
            </a:xfrm>
            <a:custGeom>
              <a:rect b="b" l="l" r="r" t="t"/>
              <a:pathLst>
                <a:path extrusionOk="0" h="25611" w="42182">
                  <a:moveTo>
                    <a:pt x="42181" y="1"/>
                  </a:moveTo>
                  <a:cubicBezTo>
                    <a:pt x="42181" y="1"/>
                    <a:pt x="34632" y="8571"/>
                    <a:pt x="32774" y="17493"/>
                  </a:cubicBezTo>
                  <a:cubicBezTo>
                    <a:pt x="32764" y="17493"/>
                    <a:pt x="28910" y="18534"/>
                    <a:pt x="24462" y="18534"/>
                  </a:cubicBezTo>
                  <a:cubicBezTo>
                    <a:pt x="21515" y="18534"/>
                    <a:pt x="18307" y="18077"/>
                    <a:pt x="15785" y="16555"/>
                  </a:cubicBezTo>
                  <a:cubicBezTo>
                    <a:pt x="15785" y="16555"/>
                    <a:pt x="17442" y="8420"/>
                    <a:pt x="12336" y="5625"/>
                  </a:cubicBezTo>
                  <a:lnTo>
                    <a:pt x="12336" y="5625"/>
                  </a:lnTo>
                  <a:lnTo>
                    <a:pt x="12571" y="6044"/>
                  </a:lnTo>
                  <a:lnTo>
                    <a:pt x="12336" y="5725"/>
                  </a:lnTo>
                  <a:lnTo>
                    <a:pt x="10663" y="4152"/>
                  </a:lnTo>
                  <a:lnTo>
                    <a:pt x="6729" y="2127"/>
                  </a:lnTo>
                  <a:lnTo>
                    <a:pt x="6729" y="2127"/>
                  </a:lnTo>
                  <a:cubicBezTo>
                    <a:pt x="6729" y="2127"/>
                    <a:pt x="12956" y="10078"/>
                    <a:pt x="5775" y="15651"/>
                  </a:cubicBezTo>
                  <a:lnTo>
                    <a:pt x="0" y="15618"/>
                  </a:lnTo>
                  <a:lnTo>
                    <a:pt x="0" y="15618"/>
                  </a:lnTo>
                  <a:cubicBezTo>
                    <a:pt x="0" y="15618"/>
                    <a:pt x="12035" y="17191"/>
                    <a:pt x="12922" y="19853"/>
                  </a:cubicBezTo>
                  <a:cubicBezTo>
                    <a:pt x="13106" y="20405"/>
                    <a:pt x="13224" y="20723"/>
                    <a:pt x="13291" y="20891"/>
                  </a:cubicBezTo>
                  <a:lnTo>
                    <a:pt x="13793" y="25611"/>
                  </a:lnTo>
                  <a:lnTo>
                    <a:pt x="19183" y="25544"/>
                  </a:lnTo>
                  <a:lnTo>
                    <a:pt x="19049" y="23954"/>
                  </a:lnTo>
                  <a:lnTo>
                    <a:pt x="19049" y="23954"/>
                  </a:lnTo>
                  <a:lnTo>
                    <a:pt x="35821" y="24021"/>
                  </a:lnTo>
                  <a:lnTo>
                    <a:pt x="35988" y="23853"/>
                  </a:lnTo>
                  <a:lnTo>
                    <a:pt x="35084" y="21259"/>
                  </a:lnTo>
                  <a:lnTo>
                    <a:pt x="35051" y="19568"/>
                  </a:lnTo>
                  <a:lnTo>
                    <a:pt x="36189" y="14731"/>
                  </a:lnTo>
                  <a:lnTo>
                    <a:pt x="37779" y="9927"/>
                  </a:lnTo>
                  <a:lnTo>
                    <a:pt x="39520" y="5792"/>
                  </a:lnTo>
                  <a:lnTo>
                    <a:pt x="421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3"/>
            <p:cNvSpPr/>
            <p:nvPr/>
          </p:nvSpPr>
          <p:spPr>
            <a:xfrm>
              <a:off x="4923950" y="4416075"/>
              <a:ext cx="826900" cy="539850"/>
            </a:xfrm>
            <a:custGeom>
              <a:rect b="b" l="l" r="r" t="t"/>
              <a:pathLst>
                <a:path extrusionOk="0" h="21594" w="33076">
                  <a:moveTo>
                    <a:pt x="3499" y="1"/>
                  </a:moveTo>
                  <a:lnTo>
                    <a:pt x="2026" y="2695"/>
                  </a:lnTo>
                  <a:lnTo>
                    <a:pt x="1457" y="4386"/>
                  </a:lnTo>
                  <a:lnTo>
                    <a:pt x="1105" y="6026"/>
                  </a:lnTo>
                  <a:lnTo>
                    <a:pt x="1105" y="7466"/>
                  </a:lnTo>
                  <a:lnTo>
                    <a:pt x="1222" y="8621"/>
                  </a:lnTo>
                  <a:lnTo>
                    <a:pt x="1775" y="10194"/>
                  </a:lnTo>
                  <a:lnTo>
                    <a:pt x="3030" y="11835"/>
                  </a:lnTo>
                  <a:lnTo>
                    <a:pt x="4419" y="12588"/>
                  </a:lnTo>
                  <a:lnTo>
                    <a:pt x="5825" y="13458"/>
                  </a:lnTo>
                  <a:lnTo>
                    <a:pt x="8135" y="14212"/>
                  </a:lnTo>
                  <a:lnTo>
                    <a:pt x="10629" y="14730"/>
                  </a:lnTo>
                  <a:lnTo>
                    <a:pt x="12303" y="15032"/>
                  </a:lnTo>
                  <a:lnTo>
                    <a:pt x="16605" y="15500"/>
                  </a:lnTo>
                  <a:lnTo>
                    <a:pt x="19032" y="15835"/>
                  </a:lnTo>
                  <a:lnTo>
                    <a:pt x="21309" y="16187"/>
                  </a:lnTo>
                  <a:lnTo>
                    <a:pt x="23451" y="16421"/>
                  </a:lnTo>
                  <a:lnTo>
                    <a:pt x="26012" y="17241"/>
                  </a:lnTo>
                  <a:lnTo>
                    <a:pt x="27686" y="17877"/>
                  </a:lnTo>
                  <a:lnTo>
                    <a:pt x="29778" y="19384"/>
                  </a:lnTo>
                  <a:lnTo>
                    <a:pt x="31536" y="21493"/>
                  </a:lnTo>
                  <a:lnTo>
                    <a:pt x="33076" y="21593"/>
                  </a:lnTo>
                  <a:cubicBezTo>
                    <a:pt x="32289" y="20003"/>
                    <a:pt x="31737" y="18580"/>
                    <a:pt x="30180" y="17576"/>
                  </a:cubicBezTo>
                  <a:cubicBezTo>
                    <a:pt x="27971" y="16120"/>
                    <a:pt x="25209" y="15300"/>
                    <a:pt x="22597" y="14948"/>
                  </a:cubicBezTo>
                  <a:cubicBezTo>
                    <a:pt x="19384" y="14513"/>
                    <a:pt x="16120" y="14345"/>
                    <a:pt x="12906" y="13810"/>
                  </a:cubicBezTo>
                  <a:cubicBezTo>
                    <a:pt x="10328" y="13375"/>
                    <a:pt x="7600" y="12889"/>
                    <a:pt x="5240" y="11718"/>
                  </a:cubicBezTo>
                  <a:cubicBezTo>
                    <a:pt x="1" y="9157"/>
                    <a:pt x="3499" y="1"/>
                    <a:pt x="3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3"/>
            <p:cNvSpPr/>
            <p:nvPr/>
          </p:nvSpPr>
          <p:spPr>
            <a:xfrm>
              <a:off x="7343500" y="2882400"/>
              <a:ext cx="198375" cy="301325"/>
            </a:xfrm>
            <a:custGeom>
              <a:rect b="b" l="l" r="r" t="t"/>
              <a:pathLst>
                <a:path extrusionOk="0" h="12053" w="7935">
                  <a:moveTo>
                    <a:pt x="6462" y="1"/>
                  </a:moveTo>
                  <a:lnTo>
                    <a:pt x="5390" y="871"/>
                  </a:lnTo>
                  <a:lnTo>
                    <a:pt x="4068" y="1976"/>
                  </a:lnTo>
                  <a:lnTo>
                    <a:pt x="2578" y="3666"/>
                  </a:lnTo>
                  <a:lnTo>
                    <a:pt x="1256" y="5842"/>
                  </a:lnTo>
                  <a:lnTo>
                    <a:pt x="252" y="8102"/>
                  </a:lnTo>
                  <a:lnTo>
                    <a:pt x="1" y="9425"/>
                  </a:lnTo>
                  <a:lnTo>
                    <a:pt x="252" y="10261"/>
                  </a:lnTo>
                  <a:lnTo>
                    <a:pt x="1089" y="11132"/>
                  </a:lnTo>
                  <a:lnTo>
                    <a:pt x="2277" y="12053"/>
                  </a:lnTo>
                  <a:cubicBezTo>
                    <a:pt x="2277" y="12053"/>
                    <a:pt x="7935" y="4587"/>
                    <a:pt x="6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3"/>
            <p:cNvSpPr/>
            <p:nvPr/>
          </p:nvSpPr>
          <p:spPr>
            <a:xfrm>
              <a:off x="6789450" y="2873200"/>
              <a:ext cx="63225" cy="192525"/>
            </a:xfrm>
            <a:custGeom>
              <a:rect b="b" l="l" r="r" t="t"/>
              <a:pathLst>
                <a:path extrusionOk="0" h="7701" w="2529">
                  <a:moveTo>
                    <a:pt x="1239" y="0"/>
                  </a:moveTo>
                  <a:cubicBezTo>
                    <a:pt x="1239" y="0"/>
                    <a:pt x="1" y="3198"/>
                    <a:pt x="1189" y="7700"/>
                  </a:cubicBezTo>
                  <a:lnTo>
                    <a:pt x="2210" y="7466"/>
                  </a:lnTo>
                  <a:lnTo>
                    <a:pt x="2428" y="6144"/>
                  </a:lnTo>
                  <a:lnTo>
                    <a:pt x="2528" y="4804"/>
                  </a:lnTo>
                  <a:lnTo>
                    <a:pt x="2294" y="3700"/>
                  </a:lnTo>
                  <a:lnTo>
                    <a:pt x="1842" y="1942"/>
                  </a:lnTo>
                  <a:lnTo>
                    <a:pt x="12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3"/>
            <p:cNvSpPr/>
            <p:nvPr/>
          </p:nvSpPr>
          <p:spPr>
            <a:xfrm>
              <a:off x="6731675" y="4061950"/>
              <a:ext cx="200075" cy="186975"/>
            </a:xfrm>
            <a:custGeom>
              <a:rect b="b" l="l" r="r" t="t"/>
              <a:pathLst>
                <a:path extrusionOk="0" h="7479" w="8003">
                  <a:moveTo>
                    <a:pt x="3083" y="1"/>
                  </a:moveTo>
                  <a:cubicBezTo>
                    <a:pt x="1328" y="1"/>
                    <a:pt x="0" y="1509"/>
                    <a:pt x="1659" y="3436"/>
                  </a:cubicBezTo>
                  <a:cubicBezTo>
                    <a:pt x="2345" y="4223"/>
                    <a:pt x="3283" y="4775"/>
                    <a:pt x="3935" y="5595"/>
                  </a:cubicBezTo>
                  <a:cubicBezTo>
                    <a:pt x="4505" y="6282"/>
                    <a:pt x="4923" y="7219"/>
                    <a:pt x="5793" y="7437"/>
                  </a:cubicBezTo>
                  <a:cubicBezTo>
                    <a:pt x="5904" y="7465"/>
                    <a:pt x="6017" y="7479"/>
                    <a:pt x="6129" y="7479"/>
                  </a:cubicBezTo>
                  <a:cubicBezTo>
                    <a:pt x="6680" y="7479"/>
                    <a:pt x="7228" y="7156"/>
                    <a:pt x="7534" y="6683"/>
                  </a:cubicBezTo>
                  <a:cubicBezTo>
                    <a:pt x="7886" y="6098"/>
                    <a:pt x="8003" y="5378"/>
                    <a:pt x="7835" y="4725"/>
                  </a:cubicBezTo>
                  <a:cubicBezTo>
                    <a:pt x="7651" y="4055"/>
                    <a:pt x="7367" y="3436"/>
                    <a:pt x="6999" y="2867"/>
                  </a:cubicBezTo>
                  <a:cubicBezTo>
                    <a:pt x="6413" y="1930"/>
                    <a:pt x="5726" y="1043"/>
                    <a:pt x="4772" y="473"/>
                  </a:cubicBezTo>
                  <a:cubicBezTo>
                    <a:pt x="4219" y="147"/>
                    <a:pt x="3631" y="1"/>
                    <a:pt x="3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3"/>
            <p:cNvSpPr/>
            <p:nvPr/>
          </p:nvSpPr>
          <p:spPr>
            <a:xfrm>
              <a:off x="7323000" y="4074000"/>
              <a:ext cx="224725" cy="263975"/>
            </a:xfrm>
            <a:custGeom>
              <a:rect b="b" l="l" r="r" t="t"/>
              <a:pathLst>
                <a:path extrusionOk="0" h="10559" w="8989">
                  <a:moveTo>
                    <a:pt x="7258" y="1"/>
                  </a:moveTo>
                  <a:cubicBezTo>
                    <a:pt x="6902" y="1"/>
                    <a:pt x="6510" y="526"/>
                    <a:pt x="5993" y="1063"/>
                  </a:cubicBezTo>
                  <a:cubicBezTo>
                    <a:pt x="5089" y="2000"/>
                    <a:pt x="3934" y="2552"/>
                    <a:pt x="2762" y="2954"/>
                  </a:cubicBezTo>
                  <a:cubicBezTo>
                    <a:pt x="2243" y="3138"/>
                    <a:pt x="1691" y="3306"/>
                    <a:pt x="1256" y="3624"/>
                  </a:cubicBezTo>
                  <a:cubicBezTo>
                    <a:pt x="235" y="4410"/>
                    <a:pt x="0" y="5850"/>
                    <a:pt x="703" y="6921"/>
                  </a:cubicBezTo>
                  <a:cubicBezTo>
                    <a:pt x="2109" y="8947"/>
                    <a:pt x="5792" y="7992"/>
                    <a:pt x="7231" y="10001"/>
                  </a:cubicBezTo>
                  <a:cubicBezTo>
                    <a:pt x="7399" y="10235"/>
                    <a:pt x="7549" y="10520"/>
                    <a:pt x="7834" y="10553"/>
                  </a:cubicBezTo>
                  <a:cubicBezTo>
                    <a:pt x="7858" y="10557"/>
                    <a:pt x="7882" y="10559"/>
                    <a:pt x="7905" y="10559"/>
                  </a:cubicBezTo>
                  <a:cubicBezTo>
                    <a:pt x="8295" y="10559"/>
                    <a:pt x="8507" y="10043"/>
                    <a:pt x="8570" y="9616"/>
                  </a:cubicBezTo>
                  <a:cubicBezTo>
                    <a:pt x="8989" y="6854"/>
                    <a:pt x="8939" y="3674"/>
                    <a:pt x="8001" y="996"/>
                  </a:cubicBezTo>
                  <a:cubicBezTo>
                    <a:pt x="7750" y="270"/>
                    <a:pt x="7513" y="1"/>
                    <a:pt x="7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3"/>
            <p:cNvSpPr/>
            <p:nvPr/>
          </p:nvSpPr>
          <p:spPr>
            <a:xfrm>
              <a:off x="5254950" y="3950750"/>
              <a:ext cx="1306875" cy="750375"/>
            </a:xfrm>
            <a:custGeom>
              <a:rect b="b" l="l" r="r" t="t"/>
              <a:pathLst>
                <a:path extrusionOk="0" h="30015" w="52275">
                  <a:moveTo>
                    <a:pt x="47944" y="1"/>
                  </a:moveTo>
                  <a:cubicBezTo>
                    <a:pt x="47586" y="1"/>
                    <a:pt x="47222" y="40"/>
                    <a:pt x="46868" y="86"/>
                  </a:cubicBezTo>
                  <a:cubicBezTo>
                    <a:pt x="40625" y="923"/>
                    <a:pt x="34867" y="3853"/>
                    <a:pt x="28774" y="5443"/>
                  </a:cubicBezTo>
                  <a:cubicBezTo>
                    <a:pt x="22715" y="7016"/>
                    <a:pt x="16421" y="7250"/>
                    <a:pt x="10178" y="7602"/>
                  </a:cubicBezTo>
                  <a:cubicBezTo>
                    <a:pt x="8370" y="7686"/>
                    <a:pt x="6596" y="7887"/>
                    <a:pt x="4838" y="8238"/>
                  </a:cubicBezTo>
                  <a:cubicBezTo>
                    <a:pt x="3901" y="8439"/>
                    <a:pt x="570" y="9058"/>
                    <a:pt x="335" y="10180"/>
                  </a:cubicBezTo>
                  <a:cubicBezTo>
                    <a:pt x="1" y="11820"/>
                    <a:pt x="3348" y="11619"/>
                    <a:pt x="4135" y="11686"/>
                  </a:cubicBezTo>
                  <a:cubicBezTo>
                    <a:pt x="6060" y="11820"/>
                    <a:pt x="7951" y="12155"/>
                    <a:pt x="9793" y="12674"/>
                  </a:cubicBezTo>
                  <a:cubicBezTo>
                    <a:pt x="11902" y="13276"/>
                    <a:pt x="13944" y="14113"/>
                    <a:pt x="15885" y="15185"/>
                  </a:cubicBezTo>
                  <a:cubicBezTo>
                    <a:pt x="17342" y="16005"/>
                    <a:pt x="18765" y="16959"/>
                    <a:pt x="20388" y="17427"/>
                  </a:cubicBezTo>
                  <a:cubicBezTo>
                    <a:pt x="22347" y="18013"/>
                    <a:pt x="24472" y="17846"/>
                    <a:pt x="26381" y="18566"/>
                  </a:cubicBezTo>
                  <a:cubicBezTo>
                    <a:pt x="31402" y="20424"/>
                    <a:pt x="32992" y="27320"/>
                    <a:pt x="37930" y="29429"/>
                  </a:cubicBezTo>
                  <a:cubicBezTo>
                    <a:pt x="38871" y="29831"/>
                    <a:pt x="39870" y="30015"/>
                    <a:pt x="40877" y="30015"/>
                  </a:cubicBezTo>
                  <a:cubicBezTo>
                    <a:pt x="43309" y="30015"/>
                    <a:pt x="45792" y="28944"/>
                    <a:pt x="47638" y="27287"/>
                  </a:cubicBezTo>
                  <a:cubicBezTo>
                    <a:pt x="49932" y="25228"/>
                    <a:pt x="51455" y="21913"/>
                    <a:pt x="50350" y="19034"/>
                  </a:cubicBezTo>
                  <a:cubicBezTo>
                    <a:pt x="49496" y="16808"/>
                    <a:pt x="47170" y="14984"/>
                    <a:pt x="47488" y="12624"/>
                  </a:cubicBezTo>
                  <a:cubicBezTo>
                    <a:pt x="47873" y="9828"/>
                    <a:pt x="51739" y="8523"/>
                    <a:pt x="52091" y="5727"/>
                  </a:cubicBezTo>
                  <a:cubicBezTo>
                    <a:pt x="52275" y="4288"/>
                    <a:pt x="51455" y="2932"/>
                    <a:pt x="50651" y="1710"/>
                  </a:cubicBezTo>
                  <a:cubicBezTo>
                    <a:pt x="50317" y="1208"/>
                    <a:pt x="49965" y="689"/>
                    <a:pt x="49463" y="371"/>
                  </a:cubicBezTo>
                  <a:cubicBezTo>
                    <a:pt x="49010" y="89"/>
                    <a:pt x="48484" y="1"/>
                    <a:pt x="479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3"/>
            <p:cNvSpPr/>
            <p:nvPr/>
          </p:nvSpPr>
          <p:spPr>
            <a:xfrm>
              <a:off x="6700325" y="3790475"/>
              <a:ext cx="743625" cy="237375"/>
            </a:xfrm>
            <a:custGeom>
              <a:rect b="b" l="l" r="r" t="t"/>
              <a:pathLst>
                <a:path extrusionOk="0" h="9495" w="29745">
                  <a:moveTo>
                    <a:pt x="1189" y="0"/>
                  </a:moveTo>
                  <a:lnTo>
                    <a:pt x="0" y="1072"/>
                  </a:lnTo>
                  <a:cubicBezTo>
                    <a:pt x="4992" y="7459"/>
                    <a:pt x="10276" y="9495"/>
                    <a:pt x="14984" y="9495"/>
                  </a:cubicBezTo>
                  <a:cubicBezTo>
                    <a:pt x="23254" y="9495"/>
                    <a:pt x="29745" y="3214"/>
                    <a:pt x="29745" y="3214"/>
                  </a:cubicBezTo>
                  <a:lnTo>
                    <a:pt x="28992" y="1172"/>
                  </a:lnTo>
                  <a:cubicBezTo>
                    <a:pt x="23934" y="4761"/>
                    <a:pt x="19325" y="5996"/>
                    <a:pt x="15377" y="5996"/>
                  </a:cubicBezTo>
                  <a:cubicBezTo>
                    <a:pt x="6677" y="5996"/>
                    <a:pt x="1189" y="0"/>
                    <a:pt x="1189" y="0"/>
                  </a:cubicBezTo>
                  <a:close/>
                </a:path>
              </a:pathLst>
            </a:custGeom>
            <a:solidFill>
              <a:srgbClr val="FEC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3"/>
            <p:cNvSpPr/>
            <p:nvPr/>
          </p:nvSpPr>
          <p:spPr>
            <a:xfrm>
              <a:off x="6641325" y="3229950"/>
              <a:ext cx="433975" cy="450400"/>
            </a:xfrm>
            <a:custGeom>
              <a:rect b="b" l="l" r="r" t="t"/>
              <a:pathLst>
                <a:path extrusionOk="0" h="18016" w="17359">
                  <a:moveTo>
                    <a:pt x="7620" y="0"/>
                  </a:moveTo>
                  <a:cubicBezTo>
                    <a:pt x="7421" y="0"/>
                    <a:pt x="7298" y="8"/>
                    <a:pt x="7298" y="8"/>
                  </a:cubicBezTo>
                  <a:lnTo>
                    <a:pt x="837" y="6922"/>
                  </a:lnTo>
                  <a:cubicBezTo>
                    <a:pt x="837" y="6922"/>
                    <a:pt x="0" y="11759"/>
                    <a:pt x="101" y="11893"/>
                  </a:cubicBezTo>
                  <a:cubicBezTo>
                    <a:pt x="201" y="12010"/>
                    <a:pt x="2076" y="15592"/>
                    <a:pt x="2193" y="15676"/>
                  </a:cubicBezTo>
                  <a:cubicBezTo>
                    <a:pt x="2310" y="15776"/>
                    <a:pt x="3900" y="16697"/>
                    <a:pt x="3900" y="16697"/>
                  </a:cubicBezTo>
                  <a:lnTo>
                    <a:pt x="4955" y="17433"/>
                  </a:lnTo>
                  <a:cubicBezTo>
                    <a:pt x="5421" y="17757"/>
                    <a:pt x="6190" y="18015"/>
                    <a:pt x="7075" y="18015"/>
                  </a:cubicBezTo>
                  <a:cubicBezTo>
                    <a:pt x="7746" y="18015"/>
                    <a:pt x="8484" y="17866"/>
                    <a:pt x="9207" y="17484"/>
                  </a:cubicBezTo>
                  <a:cubicBezTo>
                    <a:pt x="10897" y="16596"/>
                    <a:pt x="11148" y="15693"/>
                    <a:pt x="11148" y="15693"/>
                  </a:cubicBezTo>
                  <a:lnTo>
                    <a:pt x="12621" y="15910"/>
                  </a:lnTo>
                  <a:lnTo>
                    <a:pt x="14111" y="15743"/>
                  </a:lnTo>
                  <a:lnTo>
                    <a:pt x="15601" y="14923"/>
                  </a:lnTo>
                  <a:lnTo>
                    <a:pt x="16371" y="13768"/>
                  </a:lnTo>
                  <a:cubicBezTo>
                    <a:pt x="16371" y="13768"/>
                    <a:pt x="16923" y="13165"/>
                    <a:pt x="17141" y="11340"/>
                  </a:cubicBezTo>
                  <a:cubicBezTo>
                    <a:pt x="17358" y="9533"/>
                    <a:pt x="15048" y="7005"/>
                    <a:pt x="13408" y="5951"/>
                  </a:cubicBezTo>
                  <a:cubicBezTo>
                    <a:pt x="11767" y="4913"/>
                    <a:pt x="11198" y="3423"/>
                    <a:pt x="10880" y="1599"/>
                  </a:cubicBezTo>
                  <a:cubicBezTo>
                    <a:pt x="10611" y="142"/>
                    <a:pt x="8449" y="0"/>
                    <a:pt x="7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3"/>
            <p:cNvSpPr/>
            <p:nvPr/>
          </p:nvSpPr>
          <p:spPr>
            <a:xfrm>
              <a:off x="6755975" y="3473700"/>
              <a:ext cx="304675" cy="157775"/>
            </a:xfrm>
            <a:custGeom>
              <a:rect b="b" l="l" r="r" t="t"/>
              <a:pathLst>
                <a:path extrusionOk="0" h="6311" w="12187">
                  <a:moveTo>
                    <a:pt x="268" y="0"/>
                  </a:moveTo>
                  <a:lnTo>
                    <a:pt x="1" y="17"/>
                  </a:lnTo>
                  <a:lnTo>
                    <a:pt x="252" y="2561"/>
                  </a:lnTo>
                  <a:cubicBezTo>
                    <a:pt x="252" y="2595"/>
                    <a:pt x="268" y="2628"/>
                    <a:pt x="302" y="2662"/>
                  </a:cubicBezTo>
                  <a:cubicBezTo>
                    <a:pt x="503" y="2812"/>
                    <a:pt x="4721" y="6311"/>
                    <a:pt x="8270" y="6311"/>
                  </a:cubicBezTo>
                  <a:cubicBezTo>
                    <a:pt x="8638" y="6311"/>
                    <a:pt x="9006" y="6261"/>
                    <a:pt x="9358" y="6177"/>
                  </a:cubicBezTo>
                  <a:cubicBezTo>
                    <a:pt x="10630" y="5892"/>
                    <a:pt x="11567" y="5005"/>
                    <a:pt x="12186" y="3599"/>
                  </a:cubicBezTo>
                  <a:lnTo>
                    <a:pt x="11952" y="3499"/>
                  </a:lnTo>
                  <a:cubicBezTo>
                    <a:pt x="11366" y="4821"/>
                    <a:pt x="10479" y="5641"/>
                    <a:pt x="9307" y="5926"/>
                  </a:cubicBezTo>
                  <a:cubicBezTo>
                    <a:pt x="8980" y="6004"/>
                    <a:pt x="8640" y="6040"/>
                    <a:pt x="8291" y="6040"/>
                  </a:cubicBezTo>
                  <a:cubicBezTo>
                    <a:pt x="5000" y="6040"/>
                    <a:pt x="974" y="2856"/>
                    <a:pt x="520" y="2478"/>
                  </a:cubicBezTo>
                  <a:lnTo>
                    <a:pt x="2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3"/>
            <p:cNvSpPr/>
            <p:nvPr/>
          </p:nvSpPr>
          <p:spPr>
            <a:xfrm>
              <a:off x="6699075" y="3534800"/>
              <a:ext cx="68225" cy="71150"/>
            </a:xfrm>
            <a:custGeom>
              <a:rect b="b" l="l" r="r" t="t"/>
              <a:pathLst>
                <a:path extrusionOk="0" h="2846" w="2729">
                  <a:moveTo>
                    <a:pt x="2595" y="0"/>
                  </a:moveTo>
                  <a:cubicBezTo>
                    <a:pt x="1574" y="737"/>
                    <a:pt x="687" y="1641"/>
                    <a:pt x="0" y="2695"/>
                  </a:cubicBezTo>
                  <a:lnTo>
                    <a:pt x="218" y="2846"/>
                  </a:lnTo>
                  <a:cubicBezTo>
                    <a:pt x="887" y="1825"/>
                    <a:pt x="1741" y="938"/>
                    <a:pt x="2729" y="218"/>
                  </a:cubicBezTo>
                  <a:lnTo>
                    <a:pt x="2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3"/>
            <p:cNvSpPr/>
            <p:nvPr/>
          </p:nvSpPr>
          <p:spPr>
            <a:xfrm>
              <a:off x="6754300" y="3652800"/>
              <a:ext cx="137700" cy="31400"/>
            </a:xfrm>
            <a:custGeom>
              <a:rect b="b" l="l" r="r" t="t"/>
              <a:pathLst>
                <a:path extrusionOk="0" h="1256" w="5508">
                  <a:moveTo>
                    <a:pt x="5357" y="0"/>
                  </a:moveTo>
                  <a:cubicBezTo>
                    <a:pt x="4341" y="755"/>
                    <a:pt x="3419" y="1005"/>
                    <a:pt x="2645" y="1005"/>
                  </a:cubicBezTo>
                  <a:cubicBezTo>
                    <a:pt x="1189" y="1005"/>
                    <a:pt x="256" y="122"/>
                    <a:pt x="202" y="67"/>
                  </a:cubicBezTo>
                  <a:lnTo>
                    <a:pt x="1" y="252"/>
                  </a:lnTo>
                  <a:cubicBezTo>
                    <a:pt x="737" y="888"/>
                    <a:pt x="1691" y="1256"/>
                    <a:pt x="2662" y="1256"/>
                  </a:cubicBezTo>
                  <a:cubicBezTo>
                    <a:pt x="3482" y="1256"/>
                    <a:pt x="4453" y="1005"/>
                    <a:pt x="5508" y="201"/>
                  </a:cubicBezTo>
                  <a:lnTo>
                    <a:pt x="53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3"/>
            <p:cNvSpPr/>
            <p:nvPr/>
          </p:nvSpPr>
          <p:spPr>
            <a:xfrm>
              <a:off x="6751375" y="3179925"/>
              <a:ext cx="120125" cy="133525"/>
            </a:xfrm>
            <a:custGeom>
              <a:rect b="b" l="l" r="r" t="t"/>
              <a:pathLst>
                <a:path extrusionOk="0" h="5341" w="4805">
                  <a:moveTo>
                    <a:pt x="4604" y="1"/>
                  </a:moveTo>
                  <a:lnTo>
                    <a:pt x="1" y="5156"/>
                  </a:lnTo>
                  <a:lnTo>
                    <a:pt x="201" y="5340"/>
                  </a:lnTo>
                  <a:lnTo>
                    <a:pt x="4805" y="168"/>
                  </a:lnTo>
                  <a:lnTo>
                    <a:pt x="4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3"/>
            <p:cNvSpPr/>
            <p:nvPr/>
          </p:nvSpPr>
          <p:spPr>
            <a:xfrm>
              <a:off x="7009150" y="3198775"/>
              <a:ext cx="38525" cy="38525"/>
            </a:xfrm>
            <a:custGeom>
              <a:rect b="b" l="l" r="r" t="t"/>
              <a:pathLst>
                <a:path extrusionOk="0" h="1541" w="1541">
                  <a:moveTo>
                    <a:pt x="770" y="0"/>
                  </a:moveTo>
                  <a:cubicBezTo>
                    <a:pt x="352" y="0"/>
                    <a:pt x="0" y="335"/>
                    <a:pt x="0" y="770"/>
                  </a:cubicBezTo>
                  <a:cubicBezTo>
                    <a:pt x="0" y="1189"/>
                    <a:pt x="352" y="1540"/>
                    <a:pt x="770" y="1540"/>
                  </a:cubicBezTo>
                  <a:cubicBezTo>
                    <a:pt x="1189" y="1540"/>
                    <a:pt x="1540" y="1189"/>
                    <a:pt x="1540" y="770"/>
                  </a:cubicBezTo>
                  <a:cubicBezTo>
                    <a:pt x="1540" y="335"/>
                    <a:pt x="1189" y="0"/>
                    <a:pt x="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3"/>
            <p:cNvSpPr/>
            <p:nvPr/>
          </p:nvSpPr>
          <p:spPr>
            <a:xfrm>
              <a:off x="6767700" y="3198775"/>
              <a:ext cx="38100" cy="38525"/>
            </a:xfrm>
            <a:custGeom>
              <a:rect b="b" l="l" r="r" t="t"/>
              <a:pathLst>
                <a:path extrusionOk="0" h="1541" w="1524">
                  <a:moveTo>
                    <a:pt x="754" y="0"/>
                  </a:moveTo>
                  <a:cubicBezTo>
                    <a:pt x="335" y="0"/>
                    <a:pt x="0" y="335"/>
                    <a:pt x="0" y="770"/>
                  </a:cubicBezTo>
                  <a:cubicBezTo>
                    <a:pt x="0" y="1189"/>
                    <a:pt x="335" y="1540"/>
                    <a:pt x="754" y="1540"/>
                  </a:cubicBezTo>
                  <a:cubicBezTo>
                    <a:pt x="1189" y="1540"/>
                    <a:pt x="1524" y="1189"/>
                    <a:pt x="1524" y="770"/>
                  </a:cubicBezTo>
                  <a:cubicBezTo>
                    <a:pt x="1524" y="335"/>
                    <a:pt x="118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3"/>
            <p:cNvSpPr/>
            <p:nvPr/>
          </p:nvSpPr>
          <p:spPr>
            <a:xfrm>
              <a:off x="6969400" y="3119175"/>
              <a:ext cx="129750" cy="41125"/>
            </a:xfrm>
            <a:custGeom>
              <a:rect b="b" l="l" r="r" t="t"/>
              <a:pathLst>
                <a:path extrusionOk="0" h="1645" w="5190">
                  <a:moveTo>
                    <a:pt x="2539" y="0"/>
                  </a:moveTo>
                  <a:cubicBezTo>
                    <a:pt x="1352" y="0"/>
                    <a:pt x="456" y="802"/>
                    <a:pt x="117" y="1109"/>
                  </a:cubicBezTo>
                  <a:cubicBezTo>
                    <a:pt x="84" y="1159"/>
                    <a:pt x="34" y="1192"/>
                    <a:pt x="0" y="1226"/>
                  </a:cubicBezTo>
                  <a:lnTo>
                    <a:pt x="51" y="1343"/>
                  </a:lnTo>
                  <a:lnTo>
                    <a:pt x="84" y="1477"/>
                  </a:lnTo>
                  <a:cubicBezTo>
                    <a:pt x="134" y="1460"/>
                    <a:pt x="184" y="1427"/>
                    <a:pt x="302" y="1309"/>
                  </a:cubicBezTo>
                  <a:cubicBezTo>
                    <a:pt x="623" y="1020"/>
                    <a:pt x="1439" y="268"/>
                    <a:pt x="2526" y="268"/>
                  </a:cubicBezTo>
                  <a:cubicBezTo>
                    <a:pt x="2570" y="268"/>
                    <a:pt x="2616" y="269"/>
                    <a:pt x="2662" y="272"/>
                  </a:cubicBezTo>
                  <a:cubicBezTo>
                    <a:pt x="3448" y="322"/>
                    <a:pt x="4235" y="774"/>
                    <a:pt x="4988" y="1644"/>
                  </a:cubicBezTo>
                  <a:lnTo>
                    <a:pt x="5189" y="1477"/>
                  </a:lnTo>
                  <a:cubicBezTo>
                    <a:pt x="4386" y="556"/>
                    <a:pt x="3549" y="71"/>
                    <a:pt x="2678" y="4"/>
                  </a:cubicBezTo>
                  <a:cubicBezTo>
                    <a:pt x="2631" y="1"/>
                    <a:pt x="2585" y="0"/>
                    <a:pt x="2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3"/>
            <p:cNvSpPr/>
            <p:nvPr/>
          </p:nvSpPr>
          <p:spPr>
            <a:xfrm>
              <a:off x="6721675" y="3119175"/>
              <a:ext cx="129750" cy="41125"/>
            </a:xfrm>
            <a:custGeom>
              <a:rect b="b" l="l" r="r" t="t"/>
              <a:pathLst>
                <a:path extrusionOk="0" h="1645" w="5190">
                  <a:moveTo>
                    <a:pt x="2538" y="0"/>
                  </a:moveTo>
                  <a:cubicBezTo>
                    <a:pt x="1353" y="0"/>
                    <a:pt x="472" y="802"/>
                    <a:pt x="117" y="1109"/>
                  </a:cubicBezTo>
                  <a:cubicBezTo>
                    <a:pt x="84" y="1159"/>
                    <a:pt x="50" y="1192"/>
                    <a:pt x="0" y="1226"/>
                  </a:cubicBezTo>
                  <a:lnTo>
                    <a:pt x="50" y="1343"/>
                  </a:lnTo>
                  <a:lnTo>
                    <a:pt x="84" y="1477"/>
                  </a:lnTo>
                  <a:cubicBezTo>
                    <a:pt x="134" y="1460"/>
                    <a:pt x="184" y="1427"/>
                    <a:pt x="301" y="1309"/>
                  </a:cubicBezTo>
                  <a:cubicBezTo>
                    <a:pt x="623" y="1020"/>
                    <a:pt x="1454" y="268"/>
                    <a:pt x="2527" y="268"/>
                  </a:cubicBezTo>
                  <a:cubicBezTo>
                    <a:pt x="2572" y="268"/>
                    <a:pt x="2616" y="269"/>
                    <a:pt x="2662" y="272"/>
                  </a:cubicBezTo>
                  <a:cubicBezTo>
                    <a:pt x="3465" y="322"/>
                    <a:pt x="4235" y="774"/>
                    <a:pt x="4988" y="1644"/>
                  </a:cubicBezTo>
                  <a:lnTo>
                    <a:pt x="5189" y="1477"/>
                  </a:lnTo>
                  <a:cubicBezTo>
                    <a:pt x="4402" y="556"/>
                    <a:pt x="3549" y="71"/>
                    <a:pt x="2678" y="4"/>
                  </a:cubicBezTo>
                  <a:cubicBezTo>
                    <a:pt x="2631" y="1"/>
                    <a:pt x="2585" y="0"/>
                    <a:pt x="2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3"/>
            <p:cNvSpPr/>
            <p:nvPr/>
          </p:nvSpPr>
          <p:spPr>
            <a:xfrm>
              <a:off x="7329275" y="2877375"/>
              <a:ext cx="185400" cy="312625"/>
            </a:xfrm>
            <a:custGeom>
              <a:rect b="b" l="l" r="r" t="t"/>
              <a:pathLst>
                <a:path extrusionOk="0" h="12505" w="7416">
                  <a:moveTo>
                    <a:pt x="7282" y="1"/>
                  </a:moveTo>
                  <a:cubicBezTo>
                    <a:pt x="2796" y="2361"/>
                    <a:pt x="0" y="8554"/>
                    <a:pt x="536" y="10044"/>
                  </a:cubicBezTo>
                  <a:cubicBezTo>
                    <a:pt x="1021" y="11350"/>
                    <a:pt x="2612" y="12170"/>
                    <a:pt x="3131" y="12438"/>
                  </a:cubicBezTo>
                  <a:lnTo>
                    <a:pt x="3248" y="12505"/>
                  </a:lnTo>
                  <a:lnTo>
                    <a:pt x="3382" y="12270"/>
                  </a:lnTo>
                  <a:lnTo>
                    <a:pt x="3248" y="12203"/>
                  </a:lnTo>
                  <a:cubicBezTo>
                    <a:pt x="2746" y="11935"/>
                    <a:pt x="1239" y="11165"/>
                    <a:pt x="804" y="9944"/>
                  </a:cubicBezTo>
                  <a:cubicBezTo>
                    <a:pt x="352" y="8738"/>
                    <a:pt x="2930" y="2595"/>
                    <a:pt x="7416" y="235"/>
                  </a:cubicBezTo>
                  <a:lnTo>
                    <a:pt x="7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3"/>
            <p:cNvSpPr/>
            <p:nvPr/>
          </p:nvSpPr>
          <p:spPr>
            <a:xfrm>
              <a:off x="6814575" y="2863150"/>
              <a:ext cx="58175" cy="202975"/>
            </a:xfrm>
            <a:custGeom>
              <a:rect b="b" l="l" r="r" t="t"/>
              <a:pathLst>
                <a:path extrusionOk="0" h="8119" w="2327">
                  <a:moveTo>
                    <a:pt x="251" y="1"/>
                  </a:moveTo>
                  <a:lnTo>
                    <a:pt x="0" y="101"/>
                  </a:lnTo>
                  <a:cubicBezTo>
                    <a:pt x="17" y="151"/>
                    <a:pt x="2025" y="4972"/>
                    <a:pt x="988" y="8019"/>
                  </a:cubicBezTo>
                  <a:lnTo>
                    <a:pt x="1239" y="8119"/>
                  </a:lnTo>
                  <a:cubicBezTo>
                    <a:pt x="2327" y="4955"/>
                    <a:pt x="335" y="20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3"/>
            <p:cNvSpPr/>
            <p:nvPr/>
          </p:nvSpPr>
          <p:spPr>
            <a:xfrm>
              <a:off x="6665600" y="3372725"/>
              <a:ext cx="200050" cy="113975"/>
            </a:xfrm>
            <a:custGeom>
              <a:rect b="b" l="l" r="r" t="t"/>
              <a:pathLst>
                <a:path extrusionOk="0" h="4559" w="8002">
                  <a:moveTo>
                    <a:pt x="4327" y="1"/>
                  </a:moveTo>
                  <a:cubicBezTo>
                    <a:pt x="1625" y="1"/>
                    <a:pt x="0" y="1512"/>
                    <a:pt x="0" y="1512"/>
                  </a:cubicBezTo>
                  <a:lnTo>
                    <a:pt x="0" y="2399"/>
                  </a:lnTo>
                  <a:cubicBezTo>
                    <a:pt x="1674" y="4391"/>
                    <a:pt x="3632" y="4558"/>
                    <a:pt x="3632" y="4558"/>
                  </a:cubicBezTo>
                  <a:cubicBezTo>
                    <a:pt x="5340" y="4441"/>
                    <a:pt x="6779" y="3253"/>
                    <a:pt x="7399" y="2667"/>
                  </a:cubicBezTo>
                  <a:cubicBezTo>
                    <a:pt x="7599" y="2466"/>
                    <a:pt x="7750" y="2232"/>
                    <a:pt x="7834" y="1980"/>
                  </a:cubicBezTo>
                  <a:lnTo>
                    <a:pt x="7884" y="1863"/>
                  </a:lnTo>
                  <a:cubicBezTo>
                    <a:pt x="8001" y="1495"/>
                    <a:pt x="7917" y="1077"/>
                    <a:pt x="7650" y="809"/>
                  </a:cubicBezTo>
                  <a:cubicBezTo>
                    <a:pt x="7566" y="725"/>
                    <a:pt x="7466" y="658"/>
                    <a:pt x="7348" y="608"/>
                  </a:cubicBezTo>
                  <a:cubicBezTo>
                    <a:pt x="6236" y="166"/>
                    <a:pt x="5223" y="1"/>
                    <a:pt x="4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3"/>
            <p:cNvSpPr/>
            <p:nvPr/>
          </p:nvSpPr>
          <p:spPr>
            <a:xfrm>
              <a:off x="7341000" y="4452075"/>
              <a:ext cx="154850" cy="287925"/>
            </a:xfrm>
            <a:custGeom>
              <a:rect b="b" l="l" r="r" t="t"/>
              <a:pathLst>
                <a:path extrusionOk="0" h="11517" w="6194">
                  <a:moveTo>
                    <a:pt x="5926" y="0"/>
                  </a:moveTo>
                  <a:cubicBezTo>
                    <a:pt x="4905" y="4017"/>
                    <a:pt x="2913" y="7850"/>
                    <a:pt x="0" y="11349"/>
                  </a:cubicBezTo>
                  <a:lnTo>
                    <a:pt x="218" y="11516"/>
                  </a:lnTo>
                  <a:cubicBezTo>
                    <a:pt x="3147" y="7984"/>
                    <a:pt x="5156" y="4134"/>
                    <a:pt x="6193" y="67"/>
                  </a:cubicBezTo>
                  <a:lnTo>
                    <a:pt x="5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3"/>
            <p:cNvSpPr/>
            <p:nvPr/>
          </p:nvSpPr>
          <p:spPr>
            <a:xfrm>
              <a:off x="6936325" y="4650825"/>
              <a:ext cx="1042000" cy="301325"/>
            </a:xfrm>
            <a:custGeom>
              <a:rect b="b" l="l" r="r" t="t"/>
              <a:pathLst>
                <a:path extrusionOk="0" h="12053" w="41680">
                  <a:moveTo>
                    <a:pt x="51" y="1"/>
                  </a:moveTo>
                  <a:lnTo>
                    <a:pt x="1" y="269"/>
                  </a:lnTo>
                  <a:cubicBezTo>
                    <a:pt x="1039" y="503"/>
                    <a:pt x="24941" y="5725"/>
                    <a:pt x="29126" y="5725"/>
                  </a:cubicBezTo>
                  <a:lnTo>
                    <a:pt x="29377" y="5725"/>
                  </a:lnTo>
                  <a:lnTo>
                    <a:pt x="30164" y="5675"/>
                  </a:lnTo>
                  <a:cubicBezTo>
                    <a:pt x="31265" y="5592"/>
                    <a:pt x="32344" y="5510"/>
                    <a:pt x="33392" y="5510"/>
                  </a:cubicBezTo>
                  <a:cubicBezTo>
                    <a:pt x="35276" y="5510"/>
                    <a:pt x="37060" y="5774"/>
                    <a:pt x="38684" y="6763"/>
                  </a:cubicBezTo>
                  <a:cubicBezTo>
                    <a:pt x="41362" y="8387"/>
                    <a:pt x="40508" y="11952"/>
                    <a:pt x="40508" y="11986"/>
                  </a:cubicBezTo>
                  <a:lnTo>
                    <a:pt x="40759" y="12053"/>
                  </a:lnTo>
                  <a:cubicBezTo>
                    <a:pt x="40776" y="12019"/>
                    <a:pt x="41680" y="8270"/>
                    <a:pt x="38834" y="6529"/>
                  </a:cubicBezTo>
                  <a:cubicBezTo>
                    <a:pt x="37133" y="5499"/>
                    <a:pt x="35298" y="5228"/>
                    <a:pt x="33370" y="5228"/>
                  </a:cubicBezTo>
                  <a:cubicBezTo>
                    <a:pt x="32321" y="5228"/>
                    <a:pt x="31244" y="5308"/>
                    <a:pt x="30147" y="5391"/>
                  </a:cubicBezTo>
                  <a:lnTo>
                    <a:pt x="29344" y="5458"/>
                  </a:lnTo>
                  <a:cubicBezTo>
                    <a:pt x="29276" y="5462"/>
                    <a:pt x="29199" y="5465"/>
                    <a:pt x="29114" y="5465"/>
                  </a:cubicBezTo>
                  <a:cubicBezTo>
                    <a:pt x="24994" y="5465"/>
                    <a:pt x="314" y="50"/>
                    <a:pt x="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3"/>
            <p:cNvSpPr/>
            <p:nvPr/>
          </p:nvSpPr>
          <p:spPr>
            <a:xfrm>
              <a:off x="6513700" y="4319400"/>
              <a:ext cx="193350" cy="633175"/>
            </a:xfrm>
            <a:custGeom>
              <a:rect b="b" l="l" r="r" t="t"/>
              <a:pathLst>
                <a:path extrusionOk="0" h="25327" w="7734">
                  <a:moveTo>
                    <a:pt x="7482" y="1"/>
                  </a:moveTo>
                  <a:cubicBezTo>
                    <a:pt x="7432" y="118"/>
                    <a:pt x="1557" y="11500"/>
                    <a:pt x="201" y="19267"/>
                  </a:cubicBezTo>
                  <a:cubicBezTo>
                    <a:pt x="0" y="20422"/>
                    <a:pt x="117" y="21610"/>
                    <a:pt x="536" y="22698"/>
                  </a:cubicBezTo>
                  <a:lnTo>
                    <a:pt x="1540" y="25326"/>
                  </a:lnTo>
                  <a:lnTo>
                    <a:pt x="1791" y="25226"/>
                  </a:lnTo>
                  <a:lnTo>
                    <a:pt x="787" y="22615"/>
                  </a:lnTo>
                  <a:cubicBezTo>
                    <a:pt x="385" y="21560"/>
                    <a:pt x="268" y="20422"/>
                    <a:pt x="469" y="19317"/>
                  </a:cubicBezTo>
                  <a:cubicBezTo>
                    <a:pt x="1825" y="11584"/>
                    <a:pt x="7666" y="235"/>
                    <a:pt x="7733" y="135"/>
                  </a:cubicBezTo>
                  <a:lnTo>
                    <a:pt x="74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3"/>
            <p:cNvSpPr/>
            <p:nvPr/>
          </p:nvSpPr>
          <p:spPr>
            <a:xfrm>
              <a:off x="5624450" y="4719050"/>
              <a:ext cx="489225" cy="235625"/>
            </a:xfrm>
            <a:custGeom>
              <a:rect b="b" l="l" r="r" t="t"/>
              <a:pathLst>
                <a:path extrusionOk="0" h="9425" w="19569">
                  <a:moveTo>
                    <a:pt x="1" y="0"/>
                  </a:moveTo>
                  <a:lnTo>
                    <a:pt x="1" y="268"/>
                  </a:lnTo>
                  <a:cubicBezTo>
                    <a:pt x="68" y="268"/>
                    <a:pt x="6529" y="285"/>
                    <a:pt x="9860" y="754"/>
                  </a:cubicBezTo>
                  <a:cubicBezTo>
                    <a:pt x="12287" y="1105"/>
                    <a:pt x="14312" y="1607"/>
                    <a:pt x="16321" y="2913"/>
                  </a:cubicBezTo>
                  <a:cubicBezTo>
                    <a:pt x="17727" y="3833"/>
                    <a:pt x="18547" y="4955"/>
                    <a:pt x="18899" y="6461"/>
                  </a:cubicBezTo>
                  <a:cubicBezTo>
                    <a:pt x="18949" y="6679"/>
                    <a:pt x="19217" y="8972"/>
                    <a:pt x="19133" y="9223"/>
                  </a:cubicBezTo>
                  <a:cubicBezTo>
                    <a:pt x="19150" y="9173"/>
                    <a:pt x="19183" y="9156"/>
                    <a:pt x="19233" y="9156"/>
                  </a:cubicBezTo>
                  <a:lnTo>
                    <a:pt x="19233" y="9424"/>
                  </a:lnTo>
                  <a:cubicBezTo>
                    <a:pt x="19284" y="9424"/>
                    <a:pt x="19317" y="9407"/>
                    <a:pt x="19350" y="9374"/>
                  </a:cubicBezTo>
                  <a:cubicBezTo>
                    <a:pt x="19568" y="9106"/>
                    <a:pt x="19166" y="6428"/>
                    <a:pt x="19166" y="6411"/>
                  </a:cubicBezTo>
                  <a:cubicBezTo>
                    <a:pt x="18798" y="4838"/>
                    <a:pt x="17944" y="3649"/>
                    <a:pt x="16471" y="2695"/>
                  </a:cubicBezTo>
                  <a:cubicBezTo>
                    <a:pt x="14429" y="1356"/>
                    <a:pt x="12354" y="837"/>
                    <a:pt x="9893" y="486"/>
                  </a:cubicBezTo>
                  <a:cubicBezTo>
                    <a:pt x="6545" y="0"/>
                    <a:pt x="68"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3"/>
            <p:cNvSpPr/>
            <p:nvPr/>
          </p:nvSpPr>
          <p:spPr>
            <a:xfrm>
              <a:off x="5708975" y="4951300"/>
              <a:ext cx="25" cy="25"/>
            </a:xfrm>
            <a:custGeom>
              <a:rect b="b" l="l" r="r" t="t"/>
              <a:pathLst>
                <a:path extrusionOk="0" fill="none" h="1" w="1">
                  <a:moveTo>
                    <a:pt x="1" y="0"/>
                  </a:moveTo>
                  <a:close/>
                </a:path>
              </a:pathLst>
            </a:custGeom>
            <a:noFill/>
            <a:ln cap="flat" cmpd="sng" w="33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3"/>
            <p:cNvSpPr/>
            <p:nvPr/>
          </p:nvSpPr>
          <p:spPr>
            <a:xfrm>
              <a:off x="5797275" y="4375900"/>
              <a:ext cx="216375" cy="370800"/>
            </a:xfrm>
            <a:custGeom>
              <a:rect b="b" l="l" r="r" t="t"/>
              <a:pathLst>
                <a:path extrusionOk="0" h="14832" w="8655">
                  <a:moveTo>
                    <a:pt x="84" y="1"/>
                  </a:moveTo>
                  <a:lnTo>
                    <a:pt x="1" y="252"/>
                  </a:lnTo>
                  <a:cubicBezTo>
                    <a:pt x="68" y="268"/>
                    <a:pt x="6546" y="2361"/>
                    <a:pt x="7717" y="6780"/>
                  </a:cubicBezTo>
                  <a:cubicBezTo>
                    <a:pt x="8370" y="9173"/>
                    <a:pt x="7382" y="11818"/>
                    <a:pt x="4788" y="14647"/>
                  </a:cubicBezTo>
                  <a:lnTo>
                    <a:pt x="4989" y="14831"/>
                  </a:lnTo>
                  <a:cubicBezTo>
                    <a:pt x="7650" y="11919"/>
                    <a:pt x="8655" y="9190"/>
                    <a:pt x="7985" y="6713"/>
                  </a:cubicBezTo>
                  <a:cubicBezTo>
                    <a:pt x="6763" y="2143"/>
                    <a:pt x="151" y="17"/>
                    <a:pt x="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3"/>
            <p:cNvSpPr/>
            <p:nvPr/>
          </p:nvSpPr>
          <p:spPr>
            <a:xfrm>
              <a:off x="4931075" y="4407700"/>
              <a:ext cx="783375" cy="546125"/>
            </a:xfrm>
            <a:custGeom>
              <a:rect b="b" l="l" r="r" t="t"/>
              <a:pathLst>
                <a:path extrusionOk="0" h="21845" w="31335">
                  <a:moveTo>
                    <a:pt x="3180" y="1"/>
                  </a:moveTo>
                  <a:cubicBezTo>
                    <a:pt x="619" y="4503"/>
                    <a:pt x="0" y="7901"/>
                    <a:pt x="1289" y="10412"/>
                  </a:cubicBezTo>
                  <a:cubicBezTo>
                    <a:pt x="3498" y="14731"/>
                    <a:pt x="10880" y="15501"/>
                    <a:pt x="18027" y="16237"/>
                  </a:cubicBezTo>
                  <a:cubicBezTo>
                    <a:pt x="18814" y="16321"/>
                    <a:pt x="19584" y="16405"/>
                    <a:pt x="20354" y="16488"/>
                  </a:cubicBezTo>
                  <a:cubicBezTo>
                    <a:pt x="27518" y="17292"/>
                    <a:pt x="30146" y="19836"/>
                    <a:pt x="31100" y="21845"/>
                  </a:cubicBezTo>
                  <a:lnTo>
                    <a:pt x="31335" y="21727"/>
                  </a:lnTo>
                  <a:cubicBezTo>
                    <a:pt x="30364" y="19669"/>
                    <a:pt x="27652" y="17041"/>
                    <a:pt x="20371" y="16220"/>
                  </a:cubicBezTo>
                  <a:cubicBezTo>
                    <a:pt x="19618" y="16137"/>
                    <a:pt x="18831" y="16053"/>
                    <a:pt x="18044" y="15969"/>
                  </a:cubicBezTo>
                  <a:cubicBezTo>
                    <a:pt x="10980" y="15233"/>
                    <a:pt x="3682" y="14480"/>
                    <a:pt x="1523" y="10295"/>
                  </a:cubicBezTo>
                  <a:cubicBezTo>
                    <a:pt x="285" y="7868"/>
                    <a:pt x="887" y="4554"/>
                    <a:pt x="3398" y="135"/>
                  </a:cubicBezTo>
                  <a:lnTo>
                    <a:pt x="31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3"/>
            <p:cNvSpPr/>
            <p:nvPr/>
          </p:nvSpPr>
          <p:spPr>
            <a:xfrm>
              <a:off x="7835200" y="4822825"/>
              <a:ext cx="74075" cy="130175"/>
            </a:xfrm>
            <a:custGeom>
              <a:rect b="b" l="l" r="r" t="t"/>
              <a:pathLst>
                <a:path extrusionOk="0" h="5207" w="2963">
                  <a:moveTo>
                    <a:pt x="84" y="0"/>
                  </a:moveTo>
                  <a:lnTo>
                    <a:pt x="0" y="252"/>
                  </a:lnTo>
                  <a:cubicBezTo>
                    <a:pt x="17" y="268"/>
                    <a:pt x="2293" y="1055"/>
                    <a:pt x="2695" y="5206"/>
                  </a:cubicBezTo>
                  <a:lnTo>
                    <a:pt x="2963" y="5189"/>
                  </a:lnTo>
                  <a:cubicBezTo>
                    <a:pt x="2545" y="837"/>
                    <a:pt x="184" y="34"/>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3"/>
            <p:cNvSpPr/>
            <p:nvPr/>
          </p:nvSpPr>
          <p:spPr>
            <a:xfrm>
              <a:off x="7756100" y="4822825"/>
              <a:ext cx="74100" cy="129325"/>
            </a:xfrm>
            <a:custGeom>
              <a:rect b="b" l="l" r="r" t="t"/>
              <a:pathLst>
                <a:path extrusionOk="0" h="5173" w="2964">
                  <a:moveTo>
                    <a:pt x="84" y="0"/>
                  </a:moveTo>
                  <a:lnTo>
                    <a:pt x="1" y="252"/>
                  </a:lnTo>
                  <a:cubicBezTo>
                    <a:pt x="17" y="268"/>
                    <a:pt x="2277" y="1055"/>
                    <a:pt x="2696" y="5173"/>
                  </a:cubicBezTo>
                  <a:lnTo>
                    <a:pt x="2963" y="5156"/>
                  </a:lnTo>
                  <a:cubicBezTo>
                    <a:pt x="2528" y="837"/>
                    <a:pt x="185" y="34"/>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3"/>
            <p:cNvSpPr/>
            <p:nvPr/>
          </p:nvSpPr>
          <p:spPr>
            <a:xfrm>
              <a:off x="5991025" y="4822825"/>
              <a:ext cx="74100" cy="130175"/>
            </a:xfrm>
            <a:custGeom>
              <a:rect b="b" l="l" r="r" t="t"/>
              <a:pathLst>
                <a:path extrusionOk="0" h="5207" w="2964">
                  <a:moveTo>
                    <a:pt x="84" y="0"/>
                  </a:moveTo>
                  <a:lnTo>
                    <a:pt x="1" y="252"/>
                  </a:lnTo>
                  <a:cubicBezTo>
                    <a:pt x="17" y="268"/>
                    <a:pt x="2294" y="1055"/>
                    <a:pt x="2696" y="5206"/>
                  </a:cubicBezTo>
                  <a:lnTo>
                    <a:pt x="2963" y="5189"/>
                  </a:lnTo>
                  <a:cubicBezTo>
                    <a:pt x="2545" y="837"/>
                    <a:pt x="185" y="34"/>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3"/>
            <p:cNvSpPr/>
            <p:nvPr/>
          </p:nvSpPr>
          <p:spPr>
            <a:xfrm>
              <a:off x="5911950" y="4822825"/>
              <a:ext cx="74075" cy="129325"/>
            </a:xfrm>
            <a:custGeom>
              <a:rect b="b" l="l" r="r" t="t"/>
              <a:pathLst>
                <a:path extrusionOk="0" h="5173" w="2963">
                  <a:moveTo>
                    <a:pt x="84" y="0"/>
                  </a:moveTo>
                  <a:lnTo>
                    <a:pt x="0" y="252"/>
                  </a:lnTo>
                  <a:cubicBezTo>
                    <a:pt x="17" y="268"/>
                    <a:pt x="2277" y="1055"/>
                    <a:pt x="2695" y="5173"/>
                  </a:cubicBezTo>
                  <a:lnTo>
                    <a:pt x="2963" y="5156"/>
                  </a:lnTo>
                  <a:cubicBezTo>
                    <a:pt x="2528" y="837"/>
                    <a:pt x="184" y="34"/>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 name="Google Shape;1523;p33"/>
            <p:cNvGrpSpPr/>
            <p:nvPr/>
          </p:nvGrpSpPr>
          <p:grpSpPr>
            <a:xfrm rot="-1166168">
              <a:off x="7894860" y="1548569"/>
              <a:ext cx="226165" cy="127028"/>
              <a:chOff x="-3286525" y="1312400"/>
              <a:chExt cx="173325" cy="97350"/>
            </a:xfrm>
          </p:grpSpPr>
          <p:sp>
            <p:nvSpPr>
              <p:cNvPr id="1524" name="Google Shape;1524;p33"/>
              <p:cNvSpPr/>
              <p:nvPr/>
            </p:nvSpPr>
            <p:spPr>
              <a:xfrm>
                <a:off x="-3211325" y="1312400"/>
                <a:ext cx="98125" cy="97350"/>
              </a:xfrm>
              <a:custGeom>
                <a:rect b="b" l="l" r="r" t="t"/>
                <a:pathLst>
                  <a:path extrusionOk="0" h="3894" w="3925">
                    <a:moveTo>
                      <a:pt x="1935" y="0"/>
                    </a:moveTo>
                    <a:cubicBezTo>
                      <a:pt x="883" y="0"/>
                      <a:pt x="33" y="839"/>
                      <a:pt x="33" y="1898"/>
                    </a:cubicBezTo>
                    <a:cubicBezTo>
                      <a:pt x="0" y="2977"/>
                      <a:pt x="850" y="3892"/>
                      <a:pt x="1930" y="3892"/>
                    </a:cubicBezTo>
                    <a:cubicBezTo>
                      <a:pt x="1949" y="3893"/>
                      <a:pt x="1968" y="3893"/>
                      <a:pt x="1988" y="3893"/>
                    </a:cubicBezTo>
                    <a:cubicBezTo>
                      <a:pt x="3040" y="3893"/>
                      <a:pt x="3892" y="3023"/>
                      <a:pt x="3924" y="1963"/>
                    </a:cubicBezTo>
                    <a:cubicBezTo>
                      <a:pt x="3924" y="884"/>
                      <a:pt x="3074" y="1"/>
                      <a:pt x="1995" y="1"/>
                    </a:cubicBezTo>
                    <a:cubicBezTo>
                      <a:pt x="1975" y="1"/>
                      <a:pt x="1955" y="0"/>
                      <a:pt x="1935"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3"/>
              <p:cNvSpPr/>
              <p:nvPr/>
            </p:nvSpPr>
            <p:spPr>
              <a:xfrm>
                <a:off x="-3286525" y="1326325"/>
                <a:ext cx="91575" cy="38250"/>
              </a:xfrm>
              <a:custGeom>
                <a:rect b="b" l="l" r="r" t="t"/>
                <a:pathLst>
                  <a:path extrusionOk="0" h="1530" w="3663">
                    <a:moveTo>
                      <a:pt x="0" y="0"/>
                    </a:moveTo>
                    <a:cubicBezTo>
                      <a:pt x="65" y="393"/>
                      <a:pt x="262" y="752"/>
                      <a:pt x="589" y="1047"/>
                    </a:cubicBezTo>
                    <a:cubicBezTo>
                      <a:pt x="883" y="1275"/>
                      <a:pt x="1243" y="1439"/>
                      <a:pt x="1635" y="1504"/>
                    </a:cubicBezTo>
                    <a:cubicBezTo>
                      <a:pt x="1736" y="1521"/>
                      <a:pt x="1840" y="1529"/>
                      <a:pt x="1944" y="1529"/>
                    </a:cubicBezTo>
                    <a:cubicBezTo>
                      <a:pt x="2243" y="1529"/>
                      <a:pt x="2545" y="1462"/>
                      <a:pt x="2812" y="1341"/>
                    </a:cubicBezTo>
                    <a:cubicBezTo>
                      <a:pt x="3204" y="1177"/>
                      <a:pt x="3499" y="883"/>
                      <a:pt x="3662" y="523"/>
                    </a:cubicBezTo>
                    <a:lnTo>
                      <a:pt x="3630" y="523"/>
                    </a:lnTo>
                    <a:cubicBezTo>
                      <a:pt x="3531" y="687"/>
                      <a:pt x="3401" y="818"/>
                      <a:pt x="3237" y="916"/>
                    </a:cubicBezTo>
                    <a:cubicBezTo>
                      <a:pt x="3074" y="1047"/>
                      <a:pt x="2910" y="1112"/>
                      <a:pt x="2747" y="1177"/>
                    </a:cubicBezTo>
                    <a:cubicBezTo>
                      <a:pt x="2536" y="1241"/>
                      <a:pt x="2311" y="1277"/>
                      <a:pt x="2081" y="1277"/>
                    </a:cubicBezTo>
                    <a:cubicBezTo>
                      <a:pt x="1955" y="1277"/>
                      <a:pt x="1828" y="1266"/>
                      <a:pt x="1700" y="1243"/>
                    </a:cubicBezTo>
                    <a:cubicBezTo>
                      <a:pt x="1341" y="1210"/>
                      <a:pt x="1014" y="1079"/>
                      <a:pt x="687" y="883"/>
                    </a:cubicBezTo>
                    <a:cubicBezTo>
                      <a:pt x="556" y="785"/>
                      <a:pt x="425" y="654"/>
                      <a:pt x="327" y="491"/>
                    </a:cubicBezTo>
                    <a:cubicBezTo>
                      <a:pt x="196" y="327"/>
                      <a:pt x="98" y="16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 name="Google Shape;1526;p33"/>
            <p:cNvSpPr/>
            <p:nvPr/>
          </p:nvSpPr>
          <p:spPr>
            <a:xfrm>
              <a:off x="8054900" y="1524075"/>
              <a:ext cx="71150" cy="84125"/>
            </a:xfrm>
            <a:custGeom>
              <a:rect b="b" l="l" r="r" t="t"/>
              <a:pathLst>
                <a:path extrusionOk="0" h="3365" w="2846">
                  <a:moveTo>
                    <a:pt x="0" y="0"/>
                  </a:moveTo>
                  <a:lnTo>
                    <a:pt x="0" y="318"/>
                  </a:lnTo>
                  <a:cubicBezTo>
                    <a:pt x="167" y="352"/>
                    <a:pt x="1992" y="1306"/>
                    <a:pt x="2544" y="3365"/>
                  </a:cubicBezTo>
                  <a:lnTo>
                    <a:pt x="2846" y="3281"/>
                  </a:lnTo>
                  <a:cubicBezTo>
                    <a:pt x="2260" y="1038"/>
                    <a:pt x="2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3"/>
            <p:cNvSpPr/>
            <p:nvPr/>
          </p:nvSpPr>
          <p:spPr>
            <a:xfrm>
              <a:off x="7844808" y="1415266"/>
              <a:ext cx="56100" cy="136445"/>
            </a:xfrm>
            <a:custGeom>
              <a:rect b="b" l="l" r="r" t="t"/>
              <a:pathLst>
                <a:path extrusionOk="0" fill="none" h="1669" w="687">
                  <a:moveTo>
                    <a:pt x="654" y="1"/>
                  </a:moveTo>
                  <a:lnTo>
                    <a:pt x="0" y="1669"/>
                  </a:lnTo>
                  <a:lnTo>
                    <a:pt x="687" y="1669"/>
                  </a:lnTo>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 name="Google Shape;1528;p33"/>
            <p:cNvGrpSpPr/>
            <p:nvPr/>
          </p:nvGrpSpPr>
          <p:grpSpPr>
            <a:xfrm>
              <a:off x="7784265" y="1339511"/>
              <a:ext cx="331791" cy="79705"/>
              <a:chOff x="-3301419" y="1204853"/>
              <a:chExt cx="182493" cy="43825"/>
            </a:xfrm>
          </p:grpSpPr>
          <p:sp>
            <p:nvSpPr>
              <p:cNvPr id="1529" name="Google Shape;1529;p33"/>
              <p:cNvSpPr/>
              <p:nvPr/>
            </p:nvSpPr>
            <p:spPr>
              <a:xfrm>
                <a:off x="-3301419" y="1204853"/>
                <a:ext cx="53150" cy="12600"/>
              </a:xfrm>
              <a:custGeom>
                <a:rect b="b" l="l" r="r" t="t"/>
                <a:pathLst>
                  <a:path extrusionOk="0" h="504" w="2126">
                    <a:moveTo>
                      <a:pt x="1205" y="1"/>
                    </a:moveTo>
                    <a:cubicBezTo>
                      <a:pt x="1152" y="1"/>
                      <a:pt x="1100" y="5"/>
                      <a:pt x="1047" y="13"/>
                    </a:cubicBezTo>
                    <a:cubicBezTo>
                      <a:pt x="622" y="13"/>
                      <a:pt x="262" y="177"/>
                      <a:pt x="1" y="504"/>
                    </a:cubicBezTo>
                    <a:cubicBezTo>
                      <a:pt x="164" y="438"/>
                      <a:pt x="360" y="406"/>
                      <a:pt x="524" y="373"/>
                    </a:cubicBezTo>
                    <a:cubicBezTo>
                      <a:pt x="687" y="340"/>
                      <a:pt x="883" y="308"/>
                      <a:pt x="1047" y="308"/>
                    </a:cubicBezTo>
                    <a:cubicBezTo>
                      <a:pt x="1145" y="291"/>
                      <a:pt x="1235" y="283"/>
                      <a:pt x="1321" y="283"/>
                    </a:cubicBezTo>
                    <a:cubicBezTo>
                      <a:pt x="1407" y="283"/>
                      <a:pt x="1488" y="291"/>
                      <a:pt x="1570" y="308"/>
                    </a:cubicBezTo>
                    <a:lnTo>
                      <a:pt x="2126" y="373"/>
                    </a:lnTo>
                    <a:cubicBezTo>
                      <a:pt x="1995" y="242"/>
                      <a:pt x="1799" y="144"/>
                      <a:pt x="1636" y="79"/>
                    </a:cubicBezTo>
                    <a:cubicBezTo>
                      <a:pt x="1492" y="31"/>
                      <a:pt x="1348" y="1"/>
                      <a:pt x="1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3"/>
              <p:cNvSpPr/>
              <p:nvPr/>
            </p:nvSpPr>
            <p:spPr>
              <a:xfrm>
                <a:off x="-3176976" y="1214553"/>
                <a:ext cx="58050" cy="34125"/>
              </a:xfrm>
              <a:custGeom>
                <a:rect b="b" l="l" r="r" t="t"/>
                <a:pathLst>
                  <a:path extrusionOk="0" h="1365" w="2322">
                    <a:moveTo>
                      <a:pt x="347" y="0"/>
                    </a:moveTo>
                    <a:cubicBezTo>
                      <a:pt x="232" y="0"/>
                      <a:pt x="116" y="8"/>
                      <a:pt x="0" y="24"/>
                    </a:cubicBezTo>
                    <a:cubicBezTo>
                      <a:pt x="229" y="89"/>
                      <a:pt x="425" y="155"/>
                      <a:pt x="654" y="253"/>
                    </a:cubicBezTo>
                    <a:cubicBezTo>
                      <a:pt x="850" y="318"/>
                      <a:pt x="1046" y="416"/>
                      <a:pt x="1243" y="547"/>
                    </a:cubicBezTo>
                    <a:cubicBezTo>
                      <a:pt x="1439" y="645"/>
                      <a:pt x="1635" y="776"/>
                      <a:pt x="1798" y="907"/>
                    </a:cubicBezTo>
                    <a:cubicBezTo>
                      <a:pt x="1962" y="1037"/>
                      <a:pt x="2125" y="1201"/>
                      <a:pt x="2322" y="1364"/>
                    </a:cubicBezTo>
                    <a:cubicBezTo>
                      <a:pt x="2224" y="1136"/>
                      <a:pt x="2093" y="939"/>
                      <a:pt x="1962" y="743"/>
                    </a:cubicBezTo>
                    <a:cubicBezTo>
                      <a:pt x="1798" y="580"/>
                      <a:pt x="1602" y="416"/>
                      <a:pt x="1406" y="285"/>
                    </a:cubicBezTo>
                    <a:cubicBezTo>
                      <a:pt x="1081" y="86"/>
                      <a:pt x="718" y="0"/>
                      <a:pt x="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33"/>
            <p:cNvSpPr/>
            <p:nvPr/>
          </p:nvSpPr>
          <p:spPr>
            <a:xfrm rot="-653919">
              <a:off x="7757745" y="1552934"/>
              <a:ext cx="79343" cy="146261"/>
            </a:xfrm>
            <a:custGeom>
              <a:rect b="b" l="l" r="r" t="t"/>
              <a:pathLst>
                <a:path extrusionOk="0" h="3859" w="2093">
                  <a:moveTo>
                    <a:pt x="229" y="0"/>
                  </a:moveTo>
                  <a:cubicBezTo>
                    <a:pt x="0" y="1275"/>
                    <a:pt x="66" y="2616"/>
                    <a:pt x="458" y="3859"/>
                  </a:cubicBezTo>
                  <a:cubicBezTo>
                    <a:pt x="1373" y="3695"/>
                    <a:pt x="2027" y="2910"/>
                    <a:pt x="2060" y="1962"/>
                  </a:cubicBezTo>
                  <a:cubicBezTo>
                    <a:pt x="2093" y="916"/>
                    <a:pt x="1275" y="66"/>
                    <a:pt x="229"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3"/>
            <p:cNvSpPr/>
            <p:nvPr/>
          </p:nvSpPr>
          <p:spPr>
            <a:xfrm>
              <a:off x="7815525" y="1566325"/>
              <a:ext cx="35175" cy="120975"/>
            </a:xfrm>
            <a:custGeom>
              <a:rect b="b" l="l" r="r" t="t"/>
              <a:pathLst>
                <a:path extrusionOk="0" h="4839" w="1407">
                  <a:moveTo>
                    <a:pt x="1139" y="1"/>
                  </a:moveTo>
                  <a:cubicBezTo>
                    <a:pt x="252" y="1440"/>
                    <a:pt x="1" y="3181"/>
                    <a:pt x="419" y="4838"/>
                  </a:cubicBezTo>
                  <a:lnTo>
                    <a:pt x="720" y="4738"/>
                  </a:lnTo>
                  <a:cubicBezTo>
                    <a:pt x="720" y="4721"/>
                    <a:pt x="17" y="2361"/>
                    <a:pt x="1407" y="168"/>
                  </a:cubicBezTo>
                  <a:lnTo>
                    <a:pt x="11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3"/>
            <p:cNvSpPr/>
            <p:nvPr/>
          </p:nvSpPr>
          <p:spPr>
            <a:xfrm>
              <a:off x="7849903" y="1454750"/>
              <a:ext cx="38525" cy="93552"/>
            </a:xfrm>
            <a:custGeom>
              <a:rect b="b" l="l" r="r" t="t"/>
              <a:pathLst>
                <a:path extrusionOk="0" h="1669" w="687">
                  <a:moveTo>
                    <a:pt x="654" y="1"/>
                  </a:moveTo>
                  <a:lnTo>
                    <a:pt x="0" y="1669"/>
                  </a:lnTo>
                  <a:lnTo>
                    <a:pt x="687" y="1669"/>
                  </a:lnTo>
                  <a:lnTo>
                    <a:pt x="6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3"/>
            <p:cNvSpPr/>
            <p:nvPr/>
          </p:nvSpPr>
          <p:spPr>
            <a:xfrm>
              <a:off x="7725700" y="1314872"/>
              <a:ext cx="177900" cy="177900"/>
            </a:xfrm>
            <a:prstGeom prst="ellipse">
              <a:avLst/>
            </a:prstGeom>
            <a:solidFill>
              <a:srgbClr val="008968">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3"/>
            <p:cNvSpPr/>
            <p:nvPr/>
          </p:nvSpPr>
          <p:spPr>
            <a:xfrm>
              <a:off x="7955491" y="1339941"/>
              <a:ext cx="169500" cy="169500"/>
            </a:xfrm>
            <a:prstGeom prst="ellipse">
              <a:avLst/>
            </a:prstGeom>
            <a:solidFill>
              <a:srgbClr val="008968">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33"/>
          <p:cNvGrpSpPr/>
          <p:nvPr/>
        </p:nvGrpSpPr>
        <p:grpSpPr>
          <a:xfrm>
            <a:off x="4921025" y="3486179"/>
            <a:ext cx="285623" cy="285623"/>
            <a:chOff x="6605725" y="2012300"/>
            <a:chExt cx="131575" cy="131575"/>
          </a:xfrm>
        </p:grpSpPr>
        <p:sp>
          <p:nvSpPr>
            <p:cNvPr id="1537" name="Google Shape;1537;p33"/>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3"/>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3"/>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3"/>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33"/>
          <p:cNvGrpSpPr/>
          <p:nvPr/>
        </p:nvGrpSpPr>
        <p:grpSpPr>
          <a:xfrm>
            <a:off x="2945233" y="3662557"/>
            <a:ext cx="341739" cy="342506"/>
            <a:chOff x="2858675" y="2670400"/>
            <a:chExt cx="189350" cy="189775"/>
          </a:xfrm>
        </p:grpSpPr>
        <p:sp>
          <p:nvSpPr>
            <p:cNvPr id="1542" name="Google Shape;1542;p33"/>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3"/>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3"/>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3"/>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33"/>
          <p:cNvSpPr/>
          <p:nvPr/>
        </p:nvSpPr>
        <p:spPr>
          <a:xfrm>
            <a:off x="4057957" y="415279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3"/>
          <p:cNvSpPr/>
          <p:nvPr/>
        </p:nvSpPr>
        <p:spPr>
          <a:xfrm>
            <a:off x="4388893" y="784956"/>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8" name="Google Shape;1548;p33"/>
          <p:cNvGrpSpPr/>
          <p:nvPr/>
        </p:nvGrpSpPr>
        <p:grpSpPr>
          <a:xfrm>
            <a:off x="3339137" y="672099"/>
            <a:ext cx="204479" cy="204479"/>
            <a:chOff x="1976825" y="1493925"/>
            <a:chExt cx="94675" cy="94675"/>
          </a:xfrm>
        </p:grpSpPr>
        <p:sp>
          <p:nvSpPr>
            <p:cNvPr id="1549" name="Google Shape;1549;p33"/>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3"/>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3"/>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3"/>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33"/>
          <p:cNvSpPr/>
          <p:nvPr/>
        </p:nvSpPr>
        <p:spPr>
          <a:xfrm>
            <a:off x="7230043" y="14912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4" name="Google Shape;1554;p33"/>
          <p:cNvGrpSpPr/>
          <p:nvPr/>
        </p:nvGrpSpPr>
        <p:grpSpPr>
          <a:xfrm>
            <a:off x="652962" y="4065749"/>
            <a:ext cx="204479" cy="204479"/>
            <a:chOff x="1976825" y="1493925"/>
            <a:chExt cx="94675" cy="94675"/>
          </a:xfrm>
        </p:grpSpPr>
        <p:sp>
          <p:nvSpPr>
            <p:cNvPr id="1555" name="Google Shape;1555;p33"/>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3"/>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3"/>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3"/>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33"/>
          <p:cNvSpPr/>
          <p:nvPr/>
        </p:nvSpPr>
        <p:spPr>
          <a:xfrm>
            <a:off x="5915332" y="1885849"/>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3"/>
          <p:cNvSpPr txBox="1"/>
          <p:nvPr/>
        </p:nvSpPr>
        <p:spPr>
          <a:xfrm>
            <a:off x="426750" y="204100"/>
            <a:ext cx="3661500" cy="458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Montserrat"/>
                <a:ea typeface="Montserrat"/>
                <a:cs typeface="Montserrat"/>
                <a:sym typeface="Montserrat"/>
              </a:rPr>
              <a:t>Video advertisement </a:t>
            </a:r>
            <a:r>
              <a:rPr lang="en" sz="1300">
                <a:latin typeface="Montserrat"/>
                <a:ea typeface="Montserrat"/>
                <a:cs typeface="Montserrat"/>
                <a:sym typeface="Montserrat"/>
              </a:rPr>
              <a:t>for social media (Tik Tok, Instagram), streaming services (Hulu, Amazon Prime, Paramount +, HBO Max)</a:t>
            </a:r>
            <a:endParaRPr sz="1300">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sz="1300">
                <a:latin typeface="Montserrat"/>
                <a:ea typeface="Montserrat"/>
                <a:cs typeface="Montserrat"/>
                <a:sym typeface="Montserrat"/>
              </a:rPr>
              <a:t>Receptivity:</a:t>
            </a:r>
            <a:endParaRPr b="1" sz="1300">
              <a:latin typeface="Montserrat"/>
              <a:ea typeface="Montserrat"/>
              <a:cs typeface="Montserrat"/>
              <a:sym typeface="Montserrat"/>
            </a:endParaRPr>
          </a:p>
          <a:p>
            <a:pPr indent="-311150" lvl="0" marL="914400" rtl="0" algn="l">
              <a:spcBef>
                <a:spcPts val="0"/>
              </a:spcBef>
              <a:spcAft>
                <a:spcPts val="0"/>
              </a:spcAft>
              <a:buSzPts val="1300"/>
              <a:buFont typeface="Montserrat"/>
              <a:buChar char="-"/>
            </a:pPr>
            <a:r>
              <a:rPr lang="en" sz="1300">
                <a:latin typeface="Montserrat"/>
                <a:ea typeface="Montserrat"/>
                <a:cs typeface="Montserrat"/>
                <a:sym typeface="Montserrat"/>
              </a:rPr>
              <a:t>Media time </a:t>
            </a:r>
            <a:r>
              <a:rPr lang="en" sz="1300">
                <a:latin typeface="Montserrat"/>
                <a:ea typeface="Montserrat"/>
                <a:cs typeface="Montserrat"/>
                <a:sym typeface="Montserrat"/>
              </a:rPr>
              <a:t>mostly</a:t>
            </a:r>
            <a:r>
              <a:rPr lang="en" sz="1300">
                <a:latin typeface="Montserrat"/>
                <a:ea typeface="Montserrat"/>
                <a:cs typeface="Montserrat"/>
                <a:sym typeface="Montserrat"/>
              </a:rPr>
              <a:t> from 10am-4pm </a:t>
            </a:r>
            <a:endParaRPr sz="1300">
              <a:latin typeface="Montserrat"/>
              <a:ea typeface="Montserrat"/>
              <a:cs typeface="Montserrat"/>
              <a:sym typeface="Montserrat"/>
            </a:endParaRPr>
          </a:p>
          <a:p>
            <a:pPr indent="-311150" lvl="0" marL="914400" rtl="0" algn="l">
              <a:spcBef>
                <a:spcPts val="0"/>
              </a:spcBef>
              <a:spcAft>
                <a:spcPts val="0"/>
              </a:spcAft>
              <a:buSzPts val="1300"/>
              <a:buFont typeface="Montserrat"/>
              <a:buChar char="-"/>
            </a:pPr>
            <a:r>
              <a:rPr lang="en" sz="1300">
                <a:latin typeface="Montserrat"/>
                <a:ea typeface="Montserrat"/>
                <a:cs typeface="Montserrat"/>
                <a:sym typeface="Montserrat"/>
              </a:rPr>
              <a:t>84% of social media usage is done on smartphones </a:t>
            </a:r>
            <a:endParaRPr sz="1300">
              <a:latin typeface="Montserrat"/>
              <a:ea typeface="Montserrat"/>
              <a:cs typeface="Montserrat"/>
              <a:sym typeface="Montserrat"/>
            </a:endParaRPr>
          </a:p>
          <a:p>
            <a:pPr indent="-311150" lvl="0" marL="914400" rtl="0" algn="l">
              <a:spcBef>
                <a:spcPts val="0"/>
              </a:spcBef>
              <a:spcAft>
                <a:spcPts val="0"/>
              </a:spcAft>
              <a:buSzPts val="1300"/>
              <a:buFont typeface="Montserrat"/>
              <a:buChar char="-"/>
            </a:pPr>
            <a:r>
              <a:rPr lang="en" sz="1300">
                <a:latin typeface="Montserrat"/>
                <a:ea typeface="Montserrat"/>
                <a:cs typeface="Montserrat"/>
                <a:sym typeface="Montserrat"/>
              </a:rPr>
              <a:t>Over ¼ of streaming time is on services with ads (Nielsen)</a:t>
            </a:r>
            <a:endParaRPr sz="1300">
              <a:latin typeface="Montserrat"/>
              <a:ea typeface="Montserrat"/>
              <a:cs typeface="Montserrat"/>
              <a:sym typeface="Montserrat"/>
            </a:endParaRPr>
          </a:p>
          <a:p>
            <a:pPr indent="0" lvl="0" marL="0" rtl="0" algn="l">
              <a:spcBef>
                <a:spcPts val="0"/>
              </a:spcBef>
              <a:spcAft>
                <a:spcPts val="0"/>
              </a:spcAft>
              <a:buNone/>
            </a:pPr>
            <a:r>
              <a:t/>
            </a:r>
            <a:endParaRPr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Radio Advertisement</a:t>
            </a:r>
            <a:r>
              <a:rPr lang="en" sz="1300">
                <a:latin typeface="Montserrat"/>
                <a:ea typeface="Montserrat"/>
                <a:cs typeface="Montserrat"/>
                <a:sym typeface="Montserrat"/>
              </a:rPr>
              <a:t> for Spotify</a:t>
            </a:r>
            <a:endParaRPr sz="1300">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sz="1300">
                <a:latin typeface="Montserrat"/>
                <a:ea typeface="Montserrat"/>
                <a:cs typeface="Montserrat"/>
                <a:sym typeface="Montserrat"/>
              </a:rPr>
              <a:t>Receptivity</a:t>
            </a:r>
            <a:r>
              <a:rPr lang="en" sz="1300">
                <a:latin typeface="Montserrat"/>
                <a:ea typeface="Montserrat"/>
                <a:cs typeface="Montserrat"/>
                <a:sym typeface="Montserrat"/>
              </a:rPr>
              <a:t>:</a:t>
            </a:r>
            <a:endParaRPr sz="1300">
              <a:latin typeface="Montserrat"/>
              <a:ea typeface="Montserrat"/>
              <a:cs typeface="Montserrat"/>
              <a:sym typeface="Montserrat"/>
            </a:endParaRPr>
          </a:p>
          <a:p>
            <a:pPr indent="-311150" lvl="0" marL="914400" rtl="0" algn="l">
              <a:spcBef>
                <a:spcPts val="0"/>
              </a:spcBef>
              <a:spcAft>
                <a:spcPts val="0"/>
              </a:spcAft>
              <a:buSzPts val="1300"/>
              <a:buFont typeface="Montserrat"/>
              <a:buChar char="-"/>
            </a:pPr>
            <a:r>
              <a:rPr lang="en" sz="1300">
                <a:latin typeface="Montserrat"/>
                <a:ea typeface="Montserrat"/>
                <a:cs typeface="Montserrat"/>
                <a:sym typeface="Montserrat"/>
              </a:rPr>
              <a:t>25% of Spotify users are 25-34 years old</a:t>
            </a:r>
            <a:endParaRPr sz="1300">
              <a:latin typeface="Montserrat"/>
              <a:ea typeface="Montserrat"/>
              <a:cs typeface="Montserrat"/>
              <a:sym typeface="Montserrat"/>
            </a:endParaRPr>
          </a:p>
          <a:p>
            <a:pPr indent="-311150" lvl="0" marL="914400" rtl="0" algn="l">
              <a:spcBef>
                <a:spcPts val="0"/>
              </a:spcBef>
              <a:spcAft>
                <a:spcPts val="0"/>
              </a:spcAft>
              <a:buSzPts val="1300"/>
              <a:buFont typeface="Montserrat"/>
              <a:buChar char="-"/>
            </a:pPr>
            <a:r>
              <a:rPr lang="en" sz="1300">
                <a:latin typeface="Montserrat"/>
                <a:ea typeface="Montserrat"/>
                <a:cs typeface="Montserrat"/>
                <a:sym typeface="Montserrat"/>
              </a:rPr>
              <a:t>Over 52% of the sample audience listens to music regularly throughout the day</a:t>
            </a:r>
            <a:endParaRPr sz="1300">
              <a:latin typeface="Montserrat"/>
              <a:ea typeface="Montserrat"/>
              <a:cs typeface="Montserrat"/>
              <a:sym typeface="Montserrat"/>
            </a:endParaRPr>
          </a:p>
          <a:p>
            <a:pPr indent="0" lvl="0" marL="0" rtl="0" algn="l">
              <a:spcBef>
                <a:spcPts val="0"/>
              </a:spcBef>
              <a:spcAft>
                <a:spcPts val="0"/>
              </a:spcAft>
              <a:buNone/>
            </a:pPr>
            <a:r>
              <a:t/>
            </a:r>
            <a:endParaRPr sz="1300">
              <a:latin typeface="Montserrat"/>
              <a:ea typeface="Montserrat"/>
              <a:cs typeface="Montserrat"/>
              <a:sym typeface="Montserrat"/>
            </a:endParaRPr>
          </a:p>
          <a:p>
            <a:pPr indent="0" lvl="0" marL="0" rtl="0" algn="l">
              <a:spcBef>
                <a:spcPts val="0"/>
              </a:spcBef>
              <a:spcAft>
                <a:spcPts val="0"/>
              </a:spcAft>
              <a:buNone/>
            </a:pPr>
            <a:r>
              <a:rPr b="1" lang="en" sz="1300">
                <a:latin typeface="Montserrat"/>
                <a:ea typeface="Montserrat"/>
                <a:cs typeface="Montserrat"/>
                <a:sym typeface="Montserrat"/>
              </a:rPr>
              <a:t>Tonality</a:t>
            </a:r>
            <a:r>
              <a:rPr lang="en" sz="1300">
                <a:latin typeface="Montserrat"/>
                <a:ea typeface="Montserrat"/>
                <a:cs typeface="Montserrat"/>
                <a:sym typeface="Montserrat"/>
              </a:rPr>
              <a:t>: Warm, comforting, easy to understand.</a:t>
            </a:r>
            <a:endParaRPr sz="13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34"/>
          <p:cNvSpPr txBox="1"/>
          <p:nvPr>
            <p:ph type="title"/>
          </p:nvPr>
        </p:nvSpPr>
        <p:spPr>
          <a:xfrm>
            <a:off x="4856275" y="0"/>
            <a:ext cx="3684000" cy="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Montserrat"/>
                <a:ea typeface="Montserrat"/>
                <a:cs typeface="Montserrat"/>
                <a:sym typeface="Montserrat"/>
              </a:rPr>
              <a:t>Ad Concept</a:t>
            </a:r>
            <a:endParaRPr b="0">
              <a:solidFill>
                <a:schemeClr val="dk2"/>
              </a:solidFill>
              <a:latin typeface="Montserrat"/>
              <a:ea typeface="Montserrat"/>
              <a:cs typeface="Montserrat"/>
              <a:sym typeface="Montserrat"/>
            </a:endParaRPr>
          </a:p>
        </p:txBody>
      </p:sp>
      <p:sp>
        <p:nvSpPr>
          <p:cNvPr id="1566" name="Google Shape;1566;p34"/>
          <p:cNvSpPr/>
          <p:nvPr/>
        </p:nvSpPr>
        <p:spPr>
          <a:xfrm>
            <a:off x="301475" y="4607775"/>
            <a:ext cx="8543665" cy="29700"/>
          </a:xfrm>
          <a:custGeom>
            <a:rect b="b" l="l" r="r" t="t"/>
            <a:pathLst>
              <a:path extrusionOk="0" h="280" w="266573">
                <a:moveTo>
                  <a:pt x="0" y="1"/>
                </a:moveTo>
                <a:lnTo>
                  <a:pt x="0" y="279"/>
                </a:lnTo>
                <a:lnTo>
                  <a:pt x="266572" y="279"/>
                </a:lnTo>
                <a:lnTo>
                  <a:pt x="266572" y="1"/>
                </a:lnTo>
                <a:close/>
              </a:path>
            </a:pathLst>
          </a:custGeom>
          <a:solidFill>
            <a:srgbClr val="8B1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34"/>
          <p:cNvGrpSpPr/>
          <p:nvPr/>
        </p:nvGrpSpPr>
        <p:grpSpPr>
          <a:xfrm flipH="1">
            <a:off x="-90240" y="750578"/>
            <a:ext cx="2724741" cy="4365633"/>
            <a:chOff x="12700225" y="1552125"/>
            <a:chExt cx="2363175" cy="3786325"/>
          </a:xfrm>
        </p:grpSpPr>
        <p:sp>
          <p:nvSpPr>
            <p:cNvPr id="1568" name="Google Shape;1568;p34"/>
            <p:cNvSpPr/>
            <p:nvPr/>
          </p:nvSpPr>
          <p:spPr>
            <a:xfrm>
              <a:off x="13814425" y="4843875"/>
              <a:ext cx="547725" cy="436525"/>
            </a:xfrm>
            <a:custGeom>
              <a:rect b="b" l="l" r="r" t="t"/>
              <a:pathLst>
                <a:path extrusionOk="0" h="17461" w="21909">
                  <a:moveTo>
                    <a:pt x="21908" y="0"/>
                  </a:moveTo>
                  <a:lnTo>
                    <a:pt x="8894" y="719"/>
                  </a:lnTo>
                  <a:lnTo>
                    <a:pt x="7913" y="10398"/>
                  </a:lnTo>
                  <a:cubicBezTo>
                    <a:pt x="7913" y="10398"/>
                    <a:pt x="720" y="12131"/>
                    <a:pt x="0" y="17461"/>
                  </a:cubicBezTo>
                  <a:lnTo>
                    <a:pt x="20927" y="16643"/>
                  </a:lnTo>
                  <a:lnTo>
                    <a:pt x="21908" y="0"/>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4"/>
            <p:cNvSpPr/>
            <p:nvPr/>
          </p:nvSpPr>
          <p:spPr>
            <a:xfrm>
              <a:off x="13814425" y="5079300"/>
              <a:ext cx="533825" cy="201100"/>
            </a:xfrm>
            <a:custGeom>
              <a:rect b="b" l="l" r="r" t="t"/>
              <a:pathLst>
                <a:path extrusionOk="0" h="8044" w="21353">
                  <a:moveTo>
                    <a:pt x="8012" y="0"/>
                  </a:moveTo>
                  <a:lnTo>
                    <a:pt x="7913" y="981"/>
                  </a:lnTo>
                  <a:cubicBezTo>
                    <a:pt x="7913" y="981"/>
                    <a:pt x="720" y="2714"/>
                    <a:pt x="0" y="8044"/>
                  </a:cubicBezTo>
                  <a:lnTo>
                    <a:pt x="20927" y="7226"/>
                  </a:lnTo>
                  <a:lnTo>
                    <a:pt x="21352" y="0"/>
                  </a:ln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4"/>
            <p:cNvSpPr/>
            <p:nvPr/>
          </p:nvSpPr>
          <p:spPr>
            <a:xfrm>
              <a:off x="13814425" y="5106275"/>
              <a:ext cx="532200" cy="173325"/>
            </a:xfrm>
            <a:custGeom>
              <a:rect b="b" l="l" r="r" t="t"/>
              <a:pathLst>
                <a:path extrusionOk="0" h="6933" w="21288">
                  <a:moveTo>
                    <a:pt x="7586" y="0"/>
                  </a:moveTo>
                  <a:cubicBezTo>
                    <a:pt x="6148" y="393"/>
                    <a:pt x="622" y="2322"/>
                    <a:pt x="0" y="6932"/>
                  </a:cubicBezTo>
                  <a:lnTo>
                    <a:pt x="20927" y="6115"/>
                  </a:lnTo>
                  <a:lnTo>
                    <a:pt x="21287" y="589"/>
                  </a:lnTo>
                  <a:lnTo>
                    <a:pt x="21287" y="589"/>
                  </a:lnTo>
                  <a:cubicBezTo>
                    <a:pt x="20927" y="752"/>
                    <a:pt x="20568" y="916"/>
                    <a:pt x="20208" y="1079"/>
                  </a:cubicBezTo>
                  <a:cubicBezTo>
                    <a:pt x="19031" y="1602"/>
                    <a:pt x="17756" y="1962"/>
                    <a:pt x="16448" y="2093"/>
                  </a:cubicBezTo>
                  <a:cubicBezTo>
                    <a:pt x="15764" y="2150"/>
                    <a:pt x="15080" y="2185"/>
                    <a:pt x="14389" y="2185"/>
                  </a:cubicBezTo>
                  <a:cubicBezTo>
                    <a:pt x="13891" y="2185"/>
                    <a:pt x="13390" y="2167"/>
                    <a:pt x="12884" y="2126"/>
                  </a:cubicBezTo>
                  <a:cubicBezTo>
                    <a:pt x="10922" y="2027"/>
                    <a:pt x="8796" y="1668"/>
                    <a:pt x="7586"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4"/>
            <p:cNvSpPr/>
            <p:nvPr/>
          </p:nvSpPr>
          <p:spPr>
            <a:xfrm>
              <a:off x="13814425" y="5228075"/>
              <a:ext cx="524825" cy="52325"/>
            </a:xfrm>
            <a:custGeom>
              <a:rect b="b" l="l" r="r" t="t"/>
              <a:pathLst>
                <a:path extrusionOk="0" h="2093" w="20993">
                  <a:moveTo>
                    <a:pt x="20993" y="0"/>
                  </a:moveTo>
                  <a:lnTo>
                    <a:pt x="20993" y="0"/>
                  </a:lnTo>
                  <a:cubicBezTo>
                    <a:pt x="19946" y="33"/>
                    <a:pt x="18867" y="66"/>
                    <a:pt x="17821" y="131"/>
                  </a:cubicBezTo>
                  <a:cubicBezTo>
                    <a:pt x="14845" y="295"/>
                    <a:pt x="11870" y="556"/>
                    <a:pt x="8862" y="654"/>
                  </a:cubicBezTo>
                  <a:cubicBezTo>
                    <a:pt x="6017" y="752"/>
                    <a:pt x="3107" y="785"/>
                    <a:pt x="262" y="1014"/>
                  </a:cubicBezTo>
                  <a:cubicBezTo>
                    <a:pt x="131" y="1374"/>
                    <a:pt x="66" y="1733"/>
                    <a:pt x="0" y="2093"/>
                  </a:cubicBezTo>
                  <a:lnTo>
                    <a:pt x="20927" y="1275"/>
                  </a:lnTo>
                  <a:lnTo>
                    <a:pt x="20993" y="0"/>
                  </a:lnTo>
                  <a:close/>
                </a:path>
              </a:pathLst>
            </a:custGeom>
            <a:solidFill>
              <a:srgbClr val="FFFFFF"/>
            </a:solidFill>
            <a:ln cap="flat" cmpd="sng" w="7350">
              <a:solidFill>
                <a:srgbClr val="FFFFFF"/>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4"/>
            <p:cNvSpPr/>
            <p:nvPr/>
          </p:nvSpPr>
          <p:spPr>
            <a:xfrm>
              <a:off x="14197800" y="4883925"/>
              <a:ext cx="546925" cy="439000"/>
            </a:xfrm>
            <a:custGeom>
              <a:rect b="b" l="l" r="r" t="t"/>
              <a:pathLst>
                <a:path extrusionOk="0" h="17560" w="21877">
                  <a:moveTo>
                    <a:pt x="21876" y="0"/>
                  </a:moveTo>
                  <a:lnTo>
                    <a:pt x="8830" y="785"/>
                  </a:lnTo>
                  <a:lnTo>
                    <a:pt x="7914" y="10464"/>
                  </a:lnTo>
                  <a:cubicBezTo>
                    <a:pt x="7914" y="10464"/>
                    <a:pt x="720" y="12229"/>
                    <a:pt x="1" y="17559"/>
                  </a:cubicBezTo>
                  <a:lnTo>
                    <a:pt x="20961" y="16644"/>
                  </a:lnTo>
                  <a:lnTo>
                    <a:pt x="21876" y="0"/>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4"/>
            <p:cNvSpPr/>
            <p:nvPr/>
          </p:nvSpPr>
          <p:spPr>
            <a:xfrm>
              <a:off x="14197800" y="5120175"/>
              <a:ext cx="533825" cy="202750"/>
            </a:xfrm>
            <a:custGeom>
              <a:rect b="b" l="l" r="r" t="t"/>
              <a:pathLst>
                <a:path extrusionOk="0" h="8110" w="21353">
                  <a:moveTo>
                    <a:pt x="21353" y="0"/>
                  </a:moveTo>
                  <a:lnTo>
                    <a:pt x="7979" y="33"/>
                  </a:lnTo>
                  <a:lnTo>
                    <a:pt x="7914" y="1014"/>
                  </a:lnTo>
                  <a:cubicBezTo>
                    <a:pt x="7914" y="1014"/>
                    <a:pt x="720" y="2779"/>
                    <a:pt x="1" y="8109"/>
                  </a:cubicBezTo>
                  <a:lnTo>
                    <a:pt x="20961" y="7194"/>
                  </a:lnTo>
                  <a:lnTo>
                    <a:pt x="21353" y="0"/>
                  </a:ln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4"/>
            <p:cNvSpPr/>
            <p:nvPr/>
          </p:nvSpPr>
          <p:spPr>
            <a:xfrm>
              <a:off x="14198625" y="5147950"/>
              <a:ext cx="530550" cy="174975"/>
            </a:xfrm>
            <a:custGeom>
              <a:rect b="b" l="l" r="r" t="t"/>
              <a:pathLst>
                <a:path extrusionOk="0" h="6999" w="21222">
                  <a:moveTo>
                    <a:pt x="7554" y="1"/>
                  </a:moveTo>
                  <a:cubicBezTo>
                    <a:pt x="6115" y="426"/>
                    <a:pt x="589" y="2355"/>
                    <a:pt x="1" y="6998"/>
                  </a:cubicBezTo>
                  <a:lnTo>
                    <a:pt x="20928" y="6083"/>
                  </a:lnTo>
                  <a:lnTo>
                    <a:pt x="21222" y="557"/>
                  </a:lnTo>
                  <a:lnTo>
                    <a:pt x="21222" y="557"/>
                  </a:lnTo>
                  <a:cubicBezTo>
                    <a:pt x="20862" y="720"/>
                    <a:pt x="20535" y="884"/>
                    <a:pt x="20175" y="1014"/>
                  </a:cubicBezTo>
                  <a:cubicBezTo>
                    <a:pt x="18966" y="1570"/>
                    <a:pt x="17690" y="1930"/>
                    <a:pt x="16382" y="2061"/>
                  </a:cubicBezTo>
                  <a:cubicBezTo>
                    <a:pt x="15693" y="2137"/>
                    <a:pt x="15003" y="2169"/>
                    <a:pt x="14314" y="2169"/>
                  </a:cubicBezTo>
                  <a:cubicBezTo>
                    <a:pt x="13826" y="2169"/>
                    <a:pt x="13339" y="2153"/>
                    <a:pt x="12851" y="2126"/>
                  </a:cubicBezTo>
                  <a:cubicBezTo>
                    <a:pt x="10889" y="2028"/>
                    <a:pt x="8764" y="1668"/>
                    <a:pt x="7554" y="1"/>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4"/>
            <p:cNvSpPr/>
            <p:nvPr/>
          </p:nvSpPr>
          <p:spPr>
            <a:xfrm>
              <a:off x="14198625" y="5268950"/>
              <a:ext cx="524825" cy="53975"/>
            </a:xfrm>
            <a:custGeom>
              <a:rect b="b" l="l" r="r" t="t"/>
              <a:pathLst>
                <a:path extrusionOk="0" h="2159" w="20993">
                  <a:moveTo>
                    <a:pt x="20993" y="0"/>
                  </a:moveTo>
                  <a:lnTo>
                    <a:pt x="20993" y="0"/>
                  </a:lnTo>
                  <a:cubicBezTo>
                    <a:pt x="19914" y="33"/>
                    <a:pt x="18835" y="66"/>
                    <a:pt x="17789" y="131"/>
                  </a:cubicBezTo>
                  <a:cubicBezTo>
                    <a:pt x="14813" y="327"/>
                    <a:pt x="11837" y="556"/>
                    <a:pt x="8829" y="687"/>
                  </a:cubicBezTo>
                  <a:cubicBezTo>
                    <a:pt x="5984" y="785"/>
                    <a:pt x="3074" y="850"/>
                    <a:pt x="230" y="1079"/>
                  </a:cubicBezTo>
                  <a:cubicBezTo>
                    <a:pt x="99" y="1439"/>
                    <a:pt x="33" y="1799"/>
                    <a:pt x="1" y="2158"/>
                  </a:cubicBezTo>
                  <a:lnTo>
                    <a:pt x="20928" y="1243"/>
                  </a:lnTo>
                  <a:lnTo>
                    <a:pt x="20993" y="0"/>
                  </a:lnTo>
                  <a:close/>
                </a:path>
              </a:pathLst>
            </a:custGeom>
            <a:solidFill>
              <a:srgbClr val="FFFFFF"/>
            </a:solidFill>
            <a:ln cap="flat" cmpd="sng" w="7350">
              <a:solidFill>
                <a:srgbClr val="FFFFFF"/>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4"/>
            <p:cNvSpPr/>
            <p:nvPr/>
          </p:nvSpPr>
          <p:spPr>
            <a:xfrm>
              <a:off x="13823700" y="3203225"/>
              <a:ext cx="255600" cy="476350"/>
            </a:xfrm>
            <a:custGeom>
              <a:rect b="b" l="l" r="r" t="t"/>
              <a:pathLst>
                <a:path extrusionOk="0" h="19054" w="10224">
                  <a:moveTo>
                    <a:pt x="3324" y="1"/>
                  </a:moveTo>
                  <a:cubicBezTo>
                    <a:pt x="3324" y="1"/>
                    <a:pt x="0" y="19053"/>
                    <a:pt x="6820" y="19053"/>
                  </a:cubicBezTo>
                  <a:cubicBezTo>
                    <a:pt x="7029" y="19053"/>
                    <a:pt x="7248" y="19035"/>
                    <a:pt x="7477" y="18998"/>
                  </a:cubicBezTo>
                  <a:cubicBezTo>
                    <a:pt x="7477" y="18998"/>
                    <a:pt x="8752" y="18933"/>
                    <a:pt x="6300" y="16350"/>
                  </a:cubicBezTo>
                  <a:cubicBezTo>
                    <a:pt x="6300" y="16350"/>
                    <a:pt x="4927" y="15532"/>
                    <a:pt x="6038" y="12982"/>
                  </a:cubicBezTo>
                  <a:lnTo>
                    <a:pt x="6038" y="12982"/>
                  </a:lnTo>
                  <a:cubicBezTo>
                    <a:pt x="6038" y="12982"/>
                    <a:pt x="6337" y="16043"/>
                    <a:pt x="7911" y="16043"/>
                  </a:cubicBezTo>
                  <a:cubicBezTo>
                    <a:pt x="8141" y="16043"/>
                    <a:pt x="8399" y="15977"/>
                    <a:pt x="8687" y="15827"/>
                  </a:cubicBezTo>
                  <a:lnTo>
                    <a:pt x="10224" y="393"/>
                  </a:lnTo>
                  <a:lnTo>
                    <a:pt x="3324" y="1"/>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4"/>
            <p:cNvSpPr/>
            <p:nvPr/>
          </p:nvSpPr>
          <p:spPr>
            <a:xfrm>
              <a:off x="13932150" y="3329950"/>
              <a:ext cx="876325" cy="1698675"/>
            </a:xfrm>
            <a:custGeom>
              <a:rect b="b" l="l" r="r" t="t"/>
              <a:pathLst>
                <a:path extrusionOk="0" h="67947" w="35053">
                  <a:moveTo>
                    <a:pt x="3662" y="0"/>
                  </a:moveTo>
                  <a:lnTo>
                    <a:pt x="0" y="64808"/>
                  </a:lnTo>
                  <a:lnTo>
                    <a:pt x="13603" y="65102"/>
                  </a:lnTo>
                  <a:lnTo>
                    <a:pt x="13701" y="67947"/>
                  </a:lnTo>
                  <a:lnTo>
                    <a:pt x="35053" y="67620"/>
                  </a:lnTo>
                  <a:lnTo>
                    <a:pt x="31358" y="948"/>
                  </a:lnTo>
                  <a:lnTo>
                    <a:pt x="3662" y="0"/>
                  </a:ln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4"/>
            <p:cNvSpPr/>
            <p:nvPr/>
          </p:nvSpPr>
          <p:spPr>
            <a:xfrm>
              <a:off x="14651500" y="3357725"/>
              <a:ext cx="98125" cy="1670900"/>
            </a:xfrm>
            <a:custGeom>
              <a:rect b="b" l="l" r="r" t="t"/>
              <a:pathLst>
                <a:path extrusionOk="0" fill="none" h="66836" w="3925">
                  <a:moveTo>
                    <a:pt x="1" y="1"/>
                  </a:moveTo>
                  <a:lnTo>
                    <a:pt x="3924" y="66836"/>
                  </a:lnTo>
                </a:path>
              </a:pathLst>
            </a:custGeom>
            <a:noFill/>
            <a:ln cap="flat" cmpd="sng" w="7350">
              <a:solidFill>
                <a:srgbClr val="008094"/>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4"/>
            <p:cNvSpPr/>
            <p:nvPr/>
          </p:nvSpPr>
          <p:spPr>
            <a:xfrm>
              <a:off x="14219875" y="3679800"/>
              <a:ext cx="54800" cy="1348825"/>
            </a:xfrm>
            <a:custGeom>
              <a:rect b="b" l="l" r="r" t="t"/>
              <a:pathLst>
                <a:path extrusionOk="0" fill="none" h="53953" w="2192">
                  <a:moveTo>
                    <a:pt x="1" y="1"/>
                  </a:moveTo>
                  <a:lnTo>
                    <a:pt x="2192" y="53953"/>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4"/>
            <p:cNvSpPr/>
            <p:nvPr/>
          </p:nvSpPr>
          <p:spPr>
            <a:xfrm>
              <a:off x="14098075" y="3679800"/>
              <a:ext cx="233000" cy="25"/>
            </a:xfrm>
            <a:custGeom>
              <a:rect b="b" l="l" r="r" t="t"/>
              <a:pathLst>
                <a:path extrusionOk="0" fill="none" h="1" w="9320">
                  <a:moveTo>
                    <a:pt x="1" y="1"/>
                  </a:moveTo>
                  <a:lnTo>
                    <a:pt x="9320" y="1"/>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4"/>
            <p:cNvSpPr/>
            <p:nvPr/>
          </p:nvSpPr>
          <p:spPr>
            <a:xfrm>
              <a:off x="14065375" y="2073500"/>
              <a:ext cx="737375" cy="291875"/>
            </a:xfrm>
            <a:custGeom>
              <a:rect b="b" l="l" r="r" t="t"/>
              <a:pathLst>
                <a:path extrusionOk="0" h="11675" w="29495">
                  <a:moveTo>
                    <a:pt x="15402" y="1"/>
                  </a:moveTo>
                  <a:lnTo>
                    <a:pt x="9876" y="786"/>
                  </a:lnTo>
                  <a:lnTo>
                    <a:pt x="10693" y="6148"/>
                  </a:lnTo>
                  <a:cubicBezTo>
                    <a:pt x="10693" y="6148"/>
                    <a:pt x="2094" y="6279"/>
                    <a:pt x="1" y="11674"/>
                  </a:cubicBezTo>
                  <a:lnTo>
                    <a:pt x="29495" y="10268"/>
                  </a:lnTo>
                  <a:cubicBezTo>
                    <a:pt x="29495" y="10268"/>
                    <a:pt x="27997" y="5177"/>
                    <a:pt x="20205" y="5177"/>
                  </a:cubicBezTo>
                  <a:cubicBezTo>
                    <a:pt x="19078" y="5177"/>
                    <a:pt x="17820" y="5283"/>
                    <a:pt x="16415" y="5527"/>
                  </a:cubicBezTo>
                  <a:lnTo>
                    <a:pt x="15402" y="1"/>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4"/>
            <p:cNvSpPr/>
            <p:nvPr/>
          </p:nvSpPr>
          <p:spPr>
            <a:xfrm>
              <a:off x="14313075" y="2073500"/>
              <a:ext cx="147175" cy="127550"/>
            </a:xfrm>
            <a:custGeom>
              <a:rect b="b" l="l" r="r" t="t"/>
              <a:pathLst>
                <a:path extrusionOk="0" h="5102" w="5887">
                  <a:moveTo>
                    <a:pt x="5461" y="1"/>
                  </a:moveTo>
                  <a:lnTo>
                    <a:pt x="0" y="786"/>
                  </a:lnTo>
                  <a:lnTo>
                    <a:pt x="654" y="5102"/>
                  </a:lnTo>
                  <a:cubicBezTo>
                    <a:pt x="1112" y="4873"/>
                    <a:pt x="1570" y="4611"/>
                    <a:pt x="2060" y="4350"/>
                  </a:cubicBezTo>
                  <a:cubicBezTo>
                    <a:pt x="3336" y="3630"/>
                    <a:pt x="4611" y="2976"/>
                    <a:pt x="5886" y="2257"/>
                  </a:cubicBezTo>
                  <a:lnTo>
                    <a:pt x="5461" y="1"/>
                  </a:lnTo>
                  <a:close/>
                </a:path>
              </a:pathLst>
            </a:custGeom>
            <a:solidFill>
              <a:srgbClr val="FFA2A1">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4"/>
            <p:cNvSpPr/>
            <p:nvPr/>
          </p:nvSpPr>
          <p:spPr>
            <a:xfrm>
              <a:off x="13863475" y="2202350"/>
              <a:ext cx="1199925" cy="1190550"/>
            </a:xfrm>
            <a:custGeom>
              <a:rect b="b" l="l" r="r" t="t"/>
              <a:pathLst>
                <a:path extrusionOk="0" h="47622" w="47997">
                  <a:moveTo>
                    <a:pt x="30601" y="0"/>
                  </a:moveTo>
                  <a:cubicBezTo>
                    <a:pt x="30431" y="0"/>
                    <a:pt x="30258" y="5"/>
                    <a:pt x="30083" y="13"/>
                  </a:cubicBezTo>
                  <a:cubicBezTo>
                    <a:pt x="29854" y="373"/>
                    <a:pt x="27238" y="4591"/>
                    <a:pt x="22072" y="4918"/>
                  </a:cubicBezTo>
                  <a:cubicBezTo>
                    <a:pt x="21912" y="4926"/>
                    <a:pt x="21754" y="4929"/>
                    <a:pt x="21598" y="4929"/>
                  </a:cubicBezTo>
                  <a:cubicBezTo>
                    <a:pt x="17133" y="4929"/>
                    <a:pt x="14344" y="1864"/>
                    <a:pt x="14028" y="1485"/>
                  </a:cubicBezTo>
                  <a:cubicBezTo>
                    <a:pt x="14028" y="1485"/>
                    <a:pt x="13978" y="1479"/>
                    <a:pt x="13886" y="1479"/>
                  </a:cubicBezTo>
                  <a:cubicBezTo>
                    <a:pt x="12868" y="1479"/>
                    <a:pt x="6638" y="2166"/>
                    <a:pt x="3761" y="18651"/>
                  </a:cubicBezTo>
                  <a:cubicBezTo>
                    <a:pt x="197" y="39055"/>
                    <a:pt x="0" y="41573"/>
                    <a:pt x="0" y="41573"/>
                  </a:cubicBezTo>
                  <a:lnTo>
                    <a:pt x="6082" y="41801"/>
                  </a:lnTo>
                  <a:lnTo>
                    <a:pt x="5624" y="47099"/>
                  </a:lnTo>
                  <a:lnTo>
                    <a:pt x="27009" y="47622"/>
                  </a:lnTo>
                  <a:lnTo>
                    <a:pt x="27009" y="42717"/>
                  </a:lnTo>
                  <a:lnTo>
                    <a:pt x="37767" y="44254"/>
                  </a:lnTo>
                  <a:cubicBezTo>
                    <a:pt x="37767" y="44254"/>
                    <a:pt x="47996" y="0"/>
                    <a:pt x="30601"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4"/>
            <p:cNvSpPr/>
            <p:nvPr/>
          </p:nvSpPr>
          <p:spPr>
            <a:xfrm>
              <a:off x="14539500" y="2442175"/>
              <a:ext cx="99750" cy="828125"/>
            </a:xfrm>
            <a:custGeom>
              <a:rect b="b" l="l" r="r" t="t"/>
              <a:pathLst>
                <a:path extrusionOk="0" fill="none" h="33125" w="3990">
                  <a:moveTo>
                    <a:pt x="3990" y="1"/>
                  </a:moveTo>
                  <a:lnTo>
                    <a:pt x="1" y="33124"/>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4"/>
            <p:cNvSpPr/>
            <p:nvPr/>
          </p:nvSpPr>
          <p:spPr>
            <a:xfrm>
              <a:off x="14015525" y="2425825"/>
              <a:ext cx="110375" cy="821575"/>
            </a:xfrm>
            <a:custGeom>
              <a:rect b="b" l="l" r="r" t="t"/>
              <a:pathLst>
                <a:path extrusionOk="0" fill="none" h="32863" w="4415">
                  <a:moveTo>
                    <a:pt x="4415" y="1"/>
                  </a:moveTo>
                  <a:lnTo>
                    <a:pt x="0" y="32862"/>
                  </a:lnTo>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4"/>
            <p:cNvSpPr/>
            <p:nvPr/>
          </p:nvSpPr>
          <p:spPr>
            <a:xfrm>
              <a:off x="14165925" y="2636725"/>
              <a:ext cx="277975" cy="241175"/>
            </a:xfrm>
            <a:custGeom>
              <a:rect b="b" l="l" r="r" t="t"/>
              <a:pathLst>
                <a:path extrusionOk="0" h="9647" w="11119">
                  <a:moveTo>
                    <a:pt x="5559" y="1"/>
                  </a:moveTo>
                  <a:lnTo>
                    <a:pt x="1" y="9647"/>
                  </a:lnTo>
                  <a:lnTo>
                    <a:pt x="11118" y="9647"/>
                  </a:lnTo>
                  <a:lnTo>
                    <a:pt x="5559" y="1"/>
                  </a:ln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4"/>
            <p:cNvSpPr/>
            <p:nvPr/>
          </p:nvSpPr>
          <p:spPr>
            <a:xfrm>
              <a:off x="14104625" y="1896000"/>
              <a:ext cx="113650" cy="119825"/>
            </a:xfrm>
            <a:custGeom>
              <a:rect b="b" l="l" r="r" t="t"/>
              <a:pathLst>
                <a:path extrusionOk="0" h="4793" w="4546">
                  <a:moveTo>
                    <a:pt x="2130" y="1"/>
                  </a:moveTo>
                  <a:cubicBezTo>
                    <a:pt x="2010" y="1"/>
                    <a:pt x="1888" y="13"/>
                    <a:pt x="1766" y="38"/>
                  </a:cubicBezTo>
                  <a:cubicBezTo>
                    <a:pt x="654" y="267"/>
                    <a:pt x="0" y="1509"/>
                    <a:pt x="262" y="2817"/>
                  </a:cubicBezTo>
                  <a:cubicBezTo>
                    <a:pt x="521" y="3970"/>
                    <a:pt x="1416" y="4793"/>
                    <a:pt x="2385" y="4793"/>
                  </a:cubicBezTo>
                  <a:cubicBezTo>
                    <a:pt x="2516" y="4793"/>
                    <a:pt x="2648" y="4778"/>
                    <a:pt x="2780" y="4747"/>
                  </a:cubicBezTo>
                  <a:cubicBezTo>
                    <a:pt x="3891" y="4518"/>
                    <a:pt x="4545" y="3275"/>
                    <a:pt x="4284" y="1967"/>
                  </a:cubicBezTo>
                  <a:cubicBezTo>
                    <a:pt x="4022" y="803"/>
                    <a:pt x="3112" y="1"/>
                    <a:pt x="2130" y="1"/>
                  </a:cubicBezTo>
                  <a:close/>
                </a:path>
              </a:pathLst>
            </a:custGeom>
            <a:solidFill>
              <a:srgbClr val="F9E3CF"/>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4"/>
            <p:cNvSpPr/>
            <p:nvPr/>
          </p:nvSpPr>
          <p:spPr>
            <a:xfrm>
              <a:off x="14138950" y="1950900"/>
              <a:ext cx="48250" cy="24550"/>
            </a:xfrm>
            <a:custGeom>
              <a:rect b="b" l="l" r="r" t="t"/>
              <a:pathLst>
                <a:path extrusionOk="0" fill="none" h="982" w="1930">
                  <a:moveTo>
                    <a:pt x="1" y="0"/>
                  </a:moveTo>
                  <a:lnTo>
                    <a:pt x="1930" y="981"/>
                  </a:lnTo>
                </a:path>
              </a:pathLst>
            </a:custGeom>
            <a:noFill/>
            <a:ln cap="sq"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4"/>
            <p:cNvSpPr/>
            <p:nvPr/>
          </p:nvSpPr>
          <p:spPr>
            <a:xfrm>
              <a:off x="14174925" y="1712925"/>
              <a:ext cx="434900" cy="422800"/>
            </a:xfrm>
            <a:custGeom>
              <a:rect b="b" l="l" r="r" t="t"/>
              <a:pathLst>
                <a:path extrusionOk="0" h="16912" w="17396">
                  <a:moveTo>
                    <a:pt x="7162" y="1"/>
                  </a:moveTo>
                  <a:cubicBezTo>
                    <a:pt x="3454" y="1"/>
                    <a:pt x="325" y="3648"/>
                    <a:pt x="164" y="8211"/>
                  </a:cubicBezTo>
                  <a:cubicBezTo>
                    <a:pt x="0" y="12887"/>
                    <a:pt x="2976" y="16778"/>
                    <a:pt x="6769" y="16909"/>
                  </a:cubicBezTo>
                  <a:cubicBezTo>
                    <a:pt x="6826" y="16911"/>
                    <a:pt x="6884" y="16912"/>
                    <a:pt x="6941" y="16912"/>
                  </a:cubicBezTo>
                  <a:cubicBezTo>
                    <a:pt x="10139" y="16912"/>
                    <a:pt x="12931" y="14228"/>
                    <a:pt x="13734" y="10565"/>
                  </a:cubicBezTo>
                  <a:cubicBezTo>
                    <a:pt x="13930" y="10794"/>
                    <a:pt x="14224" y="10925"/>
                    <a:pt x="14518" y="10991"/>
                  </a:cubicBezTo>
                  <a:cubicBezTo>
                    <a:pt x="14636" y="11019"/>
                    <a:pt x="14754" y="11033"/>
                    <a:pt x="14872" y="11033"/>
                  </a:cubicBezTo>
                  <a:cubicBezTo>
                    <a:pt x="15837" y="11033"/>
                    <a:pt x="16778" y="10111"/>
                    <a:pt x="17069" y="8800"/>
                  </a:cubicBezTo>
                  <a:cubicBezTo>
                    <a:pt x="17396" y="7361"/>
                    <a:pt x="16775" y="5988"/>
                    <a:pt x="15696" y="5759"/>
                  </a:cubicBezTo>
                  <a:cubicBezTo>
                    <a:pt x="15582" y="5738"/>
                    <a:pt x="15469" y="5728"/>
                    <a:pt x="15356" y="5728"/>
                  </a:cubicBezTo>
                  <a:cubicBezTo>
                    <a:pt x="14756" y="5728"/>
                    <a:pt x="14185" y="6015"/>
                    <a:pt x="13799" y="6511"/>
                  </a:cubicBezTo>
                  <a:cubicBezTo>
                    <a:pt x="13145" y="2881"/>
                    <a:pt x="10562" y="135"/>
                    <a:pt x="7358" y="4"/>
                  </a:cubicBezTo>
                  <a:cubicBezTo>
                    <a:pt x="7292" y="2"/>
                    <a:pt x="7227" y="1"/>
                    <a:pt x="7162" y="1"/>
                  </a:cubicBezTo>
                  <a:close/>
                </a:path>
              </a:pathLst>
            </a:custGeom>
            <a:solidFill>
              <a:srgbClr val="F9E3CF"/>
            </a:solidFill>
            <a:ln cap="flat" cmpd="sng" w="7350">
              <a:solidFill>
                <a:srgbClr val="000000"/>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4"/>
            <p:cNvSpPr/>
            <p:nvPr/>
          </p:nvSpPr>
          <p:spPr>
            <a:xfrm>
              <a:off x="14174925" y="1712925"/>
              <a:ext cx="434900" cy="422800"/>
            </a:xfrm>
            <a:custGeom>
              <a:rect b="b" l="l" r="r" t="t"/>
              <a:pathLst>
                <a:path extrusionOk="0" h="16912" w="17396">
                  <a:moveTo>
                    <a:pt x="7162" y="1"/>
                  </a:moveTo>
                  <a:cubicBezTo>
                    <a:pt x="3454" y="1"/>
                    <a:pt x="325" y="3648"/>
                    <a:pt x="164" y="8211"/>
                  </a:cubicBezTo>
                  <a:cubicBezTo>
                    <a:pt x="0" y="12887"/>
                    <a:pt x="2976" y="16778"/>
                    <a:pt x="6769" y="16909"/>
                  </a:cubicBezTo>
                  <a:cubicBezTo>
                    <a:pt x="6826" y="16911"/>
                    <a:pt x="6884" y="16912"/>
                    <a:pt x="6941" y="16912"/>
                  </a:cubicBezTo>
                  <a:cubicBezTo>
                    <a:pt x="10139" y="16912"/>
                    <a:pt x="12931" y="14228"/>
                    <a:pt x="13734" y="10565"/>
                  </a:cubicBezTo>
                  <a:cubicBezTo>
                    <a:pt x="13930" y="10794"/>
                    <a:pt x="14224" y="10925"/>
                    <a:pt x="14518" y="10991"/>
                  </a:cubicBezTo>
                  <a:cubicBezTo>
                    <a:pt x="14636" y="11019"/>
                    <a:pt x="14754" y="11033"/>
                    <a:pt x="14872" y="11033"/>
                  </a:cubicBezTo>
                  <a:cubicBezTo>
                    <a:pt x="15837" y="11033"/>
                    <a:pt x="16778" y="10111"/>
                    <a:pt x="17069" y="8800"/>
                  </a:cubicBezTo>
                  <a:cubicBezTo>
                    <a:pt x="17396" y="7361"/>
                    <a:pt x="16775" y="5988"/>
                    <a:pt x="15696" y="5759"/>
                  </a:cubicBezTo>
                  <a:cubicBezTo>
                    <a:pt x="15582" y="5738"/>
                    <a:pt x="15469" y="5728"/>
                    <a:pt x="15356" y="5728"/>
                  </a:cubicBezTo>
                  <a:cubicBezTo>
                    <a:pt x="14756" y="5728"/>
                    <a:pt x="14185" y="6015"/>
                    <a:pt x="13799" y="6511"/>
                  </a:cubicBezTo>
                  <a:cubicBezTo>
                    <a:pt x="13145" y="2881"/>
                    <a:pt x="10562" y="135"/>
                    <a:pt x="7358" y="4"/>
                  </a:cubicBezTo>
                  <a:cubicBezTo>
                    <a:pt x="7292" y="2"/>
                    <a:pt x="7227" y="1"/>
                    <a:pt x="7162" y="1"/>
                  </a:cubicBez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4"/>
            <p:cNvSpPr/>
            <p:nvPr/>
          </p:nvSpPr>
          <p:spPr>
            <a:xfrm>
              <a:off x="14205175" y="1984825"/>
              <a:ext cx="96475" cy="91550"/>
            </a:xfrm>
            <a:custGeom>
              <a:rect b="b" l="l" r="r" t="t"/>
              <a:pathLst>
                <a:path extrusionOk="0" h="3662" w="3859">
                  <a:moveTo>
                    <a:pt x="1940" y="1"/>
                  </a:moveTo>
                  <a:cubicBezTo>
                    <a:pt x="1861" y="1"/>
                    <a:pt x="1781" y="6"/>
                    <a:pt x="1701" y="16"/>
                  </a:cubicBezTo>
                  <a:cubicBezTo>
                    <a:pt x="687" y="147"/>
                    <a:pt x="0" y="1063"/>
                    <a:pt x="131" y="2044"/>
                  </a:cubicBezTo>
                  <a:cubicBezTo>
                    <a:pt x="252" y="2977"/>
                    <a:pt x="1038" y="3661"/>
                    <a:pt x="1928" y="3661"/>
                  </a:cubicBezTo>
                  <a:cubicBezTo>
                    <a:pt x="2004" y="3661"/>
                    <a:pt x="2081" y="3656"/>
                    <a:pt x="2158" y="3646"/>
                  </a:cubicBezTo>
                  <a:cubicBezTo>
                    <a:pt x="3172" y="3515"/>
                    <a:pt x="3859" y="2600"/>
                    <a:pt x="3728" y="1586"/>
                  </a:cubicBezTo>
                  <a:cubicBezTo>
                    <a:pt x="3608" y="655"/>
                    <a:pt x="2826" y="1"/>
                    <a:pt x="1940" y="1"/>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4"/>
            <p:cNvSpPr/>
            <p:nvPr/>
          </p:nvSpPr>
          <p:spPr>
            <a:xfrm>
              <a:off x="14358850" y="1957850"/>
              <a:ext cx="96475" cy="91550"/>
            </a:xfrm>
            <a:custGeom>
              <a:rect b="b" l="l" r="r" t="t"/>
              <a:pathLst>
                <a:path extrusionOk="0" h="3662" w="3859">
                  <a:moveTo>
                    <a:pt x="1940" y="0"/>
                  </a:moveTo>
                  <a:cubicBezTo>
                    <a:pt x="1861" y="0"/>
                    <a:pt x="1781" y="6"/>
                    <a:pt x="1701" y="16"/>
                  </a:cubicBezTo>
                  <a:cubicBezTo>
                    <a:pt x="687" y="147"/>
                    <a:pt x="1" y="1063"/>
                    <a:pt x="131" y="2044"/>
                  </a:cubicBezTo>
                  <a:cubicBezTo>
                    <a:pt x="252" y="2977"/>
                    <a:pt x="1038" y="3661"/>
                    <a:pt x="1928" y="3661"/>
                  </a:cubicBezTo>
                  <a:cubicBezTo>
                    <a:pt x="2004" y="3661"/>
                    <a:pt x="2081" y="3656"/>
                    <a:pt x="2159" y="3646"/>
                  </a:cubicBezTo>
                  <a:cubicBezTo>
                    <a:pt x="3172" y="3515"/>
                    <a:pt x="3859" y="2567"/>
                    <a:pt x="3728" y="1586"/>
                  </a:cubicBezTo>
                  <a:cubicBezTo>
                    <a:pt x="3608" y="655"/>
                    <a:pt x="2827" y="0"/>
                    <a:pt x="1940" y="0"/>
                  </a:cubicBezTo>
                  <a:close/>
                </a:path>
              </a:pathLst>
            </a:custGeom>
            <a:solidFill>
              <a:schemeClr val="accent2"/>
            </a:solidFill>
            <a:ln cap="flat" cmpd="sng" w="7350">
              <a:solidFill>
                <a:schemeClr val="accen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4"/>
            <p:cNvSpPr/>
            <p:nvPr/>
          </p:nvSpPr>
          <p:spPr>
            <a:xfrm>
              <a:off x="14383375" y="1927125"/>
              <a:ext cx="29450" cy="37750"/>
            </a:xfrm>
            <a:custGeom>
              <a:rect b="b" l="l" r="r" t="t"/>
              <a:pathLst>
                <a:path extrusionOk="0" h="1510" w="1178">
                  <a:moveTo>
                    <a:pt x="536" y="0"/>
                  </a:moveTo>
                  <a:cubicBezTo>
                    <a:pt x="521" y="0"/>
                    <a:pt x="506" y="1"/>
                    <a:pt x="491" y="3"/>
                  </a:cubicBezTo>
                  <a:cubicBezTo>
                    <a:pt x="197" y="36"/>
                    <a:pt x="0" y="395"/>
                    <a:pt x="66" y="820"/>
                  </a:cubicBezTo>
                  <a:cubicBezTo>
                    <a:pt x="97" y="1224"/>
                    <a:pt x="364" y="1509"/>
                    <a:pt x="642" y="1509"/>
                  </a:cubicBezTo>
                  <a:cubicBezTo>
                    <a:pt x="657" y="1509"/>
                    <a:pt x="672" y="1509"/>
                    <a:pt x="687" y="1507"/>
                  </a:cubicBezTo>
                  <a:cubicBezTo>
                    <a:pt x="981" y="1474"/>
                    <a:pt x="1178" y="1115"/>
                    <a:pt x="1112" y="690"/>
                  </a:cubicBezTo>
                  <a:cubicBezTo>
                    <a:pt x="1050" y="286"/>
                    <a:pt x="811"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4"/>
            <p:cNvSpPr/>
            <p:nvPr/>
          </p:nvSpPr>
          <p:spPr>
            <a:xfrm>
              <a:off x="14242775" y="1945925"/>
              <a:ext cx="29450" cy="37750"/>
            </a:xfrm>
            <a:custGeom>
              <a:rect b="b" l="l" r="r" t="t"/>
              <a:pathLst>
                <a:path extrusionOk="0" h="1510" w="1178">
                  <a:moveTo>
                    <a:pt x="536" y="0"/>
                  </a:moveTo>
                  <a:cubicBezTo>
                    <a:pt x="521" y="0"/>
                    <a:pt x="506" y="1"/>
                    <a:pt x="491" y="3"/>
                  </a:cubicBezTo>
                  <a:cubicBezTo>
                    <a:pt x="197" y="36"/>
                    <a:pt x="0" y="395"/>
                    <a:pt x="66" y="820"/>
                  </a:cubicBezTo>
                  <a:cubicBezTo>
                    <a:pt x="128" y="1224"/>
                    <a:pt x="367" y="1510"/>
                    <a:pt x="642" y="1510"/>
                  </a:cubicBezTo>
                  <a:cubicBezTo>
                    <a:pt x="657" y="1510"/>
                    <a:pt x="672" y="1509"/>
                    <a:pt x="687" y="1507"/>
                  </a:cubicBezTo>
                  <a:cubicBezTo>
                    <a:pt x="981" y="1474"/>
                    <a:pt x="1178" y="1082"/>
                    <a:pt x="1112" y="690"/>
                  </a:cubicBezTo>
                  <a:cubicBezTo>
                    <a:pt x="1081" y="286"/>
                    <a:pt x="814"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4"/>
            <p:cNvSpPr/>
            <p:nvPr/>
          </p:nvSpPr>
          <p:spPr>
            <a:xfrm>
              <a:off x="14220700" y="1891500"/>
              <a:ext cx="54800" cy="21000"/>
            </a:xfrm>
            <a:custGeom>
              <a:rect b="b" l="l" r="r" t="t"/>
              <a:pathLst>
                <a:path extrusionOk="0" h="840" w="2192">
                  <a:moveTo>
                    <a:pt x="1330" y="0"/>
                  </a:moveTo>
                  <a:cubicBezTo>
                    <a:pt x="1206" y="0"/>
                    <a:pt x="1083" y="16"/>
                    <a:pt x="949" y="55"/>
                  </a:cubicBezTo>
                  <a:cubicBezTo>
                    <a:pt x="524" y="120"/>
                    <a:pt x="164" y="414"/>
                    <a:pt x="1" y="839"/>
                  </a:cubicBezTo>
                  <a:cubicBezTo>
                    <a:pt x="295" y="610"/>
                    <a:pt x="654" y="414"/>
                    <a:pt x="1014" y="349"/>
                  </a:cubicBezTo>
                  <a:cubicBezTo>
                    <a:pt x="1210" y="283"/>
                    <a:pt x="1407" y="283"/>
                    <a:pt x="1603" y="251"/>
                  </a:cubicBezTo>
                  <a:lnTo>
                    <a:pt x="2191" y="218"/>
                  </a:lnTo>
                  <a:cubicBezTo>
                    <a:pt x="2093" y="185"/>
                    <a:pt x="1995" y="120"/>
                    <a:pt x="1897" y="87"/>
                  </a:cubicBezTo>
                  <a:cubicBezTo>
                    <a:pt x="1799" y="55"/>
                    <a:pt x="1701" y="55"/>
                    <a:pt x="1603" y="22"/>
                  </a:cubicBezTo>
                  <a:cubicBezTo>
                    <a:pt x="1508" y="8"/>
                    <a:pt x="1419" y="0"/>
                    <a:pt x="1330"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4"/>
            <p:cNvSpPr/>
            <p:nvPr/>
          </p:nvSpPr>
          <p:spPr>
            <a:xfrm>
              <a:off x="14366200" y="1871600"/>
              <a:ext cx="56425" cy="13100"/>
            </a:xfrm>
            <a:custGeom>
              <a:rect b="b" l="l" r="r" t="t"/>
              <a:pathLst>
                <a:path extrusionOk="0" h="524" w="2257">
                  <a:moveTo>
                    <a:pt x="1113" y="0"/>
                  </a:moveTo>
                  <a:cubicBezTo>
                    <a:pt x="687" y="0"/>
                    <a:pt x="262" y="197"/>
                    <a:pt x="1" y="524"/>
                  </a:cubicBezTo>
                  <a:cubicBezTo>
                    <a:pt x="328" y="393"/>
                    <a:pt x="720" y="295"/>
                    <a:pt x="1113" y="295"/>
                  </a:cubicBezTo>
                  <a:cubicBezTo>
                    <a:pt x="1309" y="295"/>
                    <a:pt x="1505" y="327"/>
                    <a:pt x="1668" y="360"/>
                  </a:cubicBezTo>
                  <a:lnTo>
                    <a:pt x="2257" y="458"/>
                  </a:lnTo>
                  <a:cubicBezTo>
                    <a:pt x="2192" y="393"/>
                    <a:pt x="2126" y="327"/>
                    <a:pt x="2028" y="262"/>
                  </a:cubicBezTo>
                  <a:cubicBezTo>
                    <a:pt x="1930" y="229"/>
                    <a:pt x="1832" y="164"/>
                    <a:pt x="1734" y="131"/>
                  </a:cubicBezTo>
                  <a:cubicBezTo>
                    <a:pt x="1538" y="66"/>
                    <a:pt x="1341" y="0"/>
                    <a:pt x="1113"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4"/>
            <p:cNvSpPr/>
            <p:nvPr/>
          </p:nvSpPr>
          <p:spPr>
            <a:xfrm>
              <a:off x="14323700" y="1946800"/>
              <a:ext cx="18000" cy="45000"/>
            </a:xfrm>
            <a:custGeom>
              <a:rect b="b" l="l" r="r" t="t"/>
              <a:pathLst>
                <a:path extrusionOk="0" h="1800" w="720">
                  <a:moveTo>
                    <a:pt x="1" y="1"/>
                  </a:moveTo>
                  <a:lnTo>
                    <a:pt x="99" y="1799"/>
                  </a:lnTo>
                  <a:lnTo>
                    <a:pt x="720" y="1537"/>
                  </a:lnTo>
                  <a:lnTo>
                    <a:pt x="1" y="1"/>
                  </a:lnTo>
                  <a:close/>
                </a:path>
              </a:pathLst>
            </a:custGeom>
            <a:solidFill>
              <a:srgbClr val="FF57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4"/>
            <p:cNvSpPr/>
            <p:nvPr/>
          </p:nvSpPr>
          <p:spPr>
            <a:xfrm>
              <a:off x="14323700" y="1946800"/>
              <a:ext cx="18000" cy="45000"/>
            </a:xfrm>
            <a:custGeom>
              <a:rect b="b" l="l" r="r" t="t"/>
              <a:pathLst>
                <a:path extrusionOk="0" fill="none" h="1800" w="720">
                  <a:moveTo>
                    <a:pt x="1" y="1"/>
                  </a:moveTo>
                  <a:lnTo>
                    <a:pt x="99" y="1799"/>
                  </a:lnTo>
                  <a:lnTo>
                    <a:pt x="720" y="1537"/>
                  </a:lnTo>
                </a:path>
              </a:pathLst>
            </a:custGeom>
            <a:noFill/>
            <a:ln cap="flat" cmpd="sng" w="7350">
              <a:solidFill>
                <a:srgbClr val="09182D"/>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4"/>
            <p:cNvSpPr/>
            <p:nvPr/>
          </p:nvSpPr>
          <p:spPr>
            <a:xfrm>
              <a:off x="14323700" y="1946800"/>
              <a:ext cx="18000" cy="45000"/>
            </a:xfrm>
            <a:custGeom>
              <a:rect b="b" l="l" r="r" t="t"/>
              <a:pathLst>
                <a:path extrusionOk="0" fill="none" h="1800" w="720">
                  <a:moveTo>
                    <a:pt x="1" y="1"/>
                  </a:moveTo>
                  <a:lnTo>
                    <a:pt x="99" y="1799"/>
                  </a:lnTo>
                  <a:lnTo>
                    <a:pt x="720" y="1537"/>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4"/>
            <p:cNvSpPr/>
            <p:nvPr/>
          </p:nvSpPr>
          <p:spPr>
            <a:xfrm>
              <a:off x="14537875" y="1902650"/>
              <a:ext cx="23725" cy="48275"/>
            </a:xfrm>
            <a:custGeom>
              <a:rect b="b" l="l" r="r" t="t"/>
              <a:pathLst>
                <a:path extrusionOk="0" fill="none" h="1931" w="949">
                  <a:moveTo>
                    <a:pt x="949" y="1"/>
                  </a:moveTo>
                  <a:lnTo>
                    <a:pt x="0" y="1930"/>
                  </a:lnTo>
                </a:path>
              </a:pathLst>
            </a:custGeom>
            <a:noFill/>
            <a:ln cap="sq"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4"/>
            <p:cNvSpPr/>
            <p:nvPr/>
          </p:nvSpPr>
          <p:spPr>
            <a:xfrm>
              <a:off x="14290175" y="1988500"/>
              <a:ext cx="85050" cy="46625"/>
            </a:xfrm>
            <a:custGeom>
              <a:rect b="b" l="l" r="r" t="t"/>
              <a:pathLst>
                <a:path extrusionOk="0" fill="none" h="1865" w="3402">
                  <a:moveTo>
                    <a:pt x="3401" y="0"/>
                  </a:moveTo>
                  <a:cubicBezTo>
                    <a:pt x="3303" y="687"/>
                    <a:pt x="2878" y="1275"/>
                    <a:pt x="2224" y="1570"/>
                  </a:cubicBezTo>
                  <a:cubicBezTo>
                    <a:pt x="1374" y="1864"/>
                    <a:pt x="426" y="1504"/>
                    <a:pt x="1" y="687"/>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4"/>
            <p:cNvSpPr/>
            <p:nvPr/>
          </p:nvSpPr>
          <p:spPr>
            <a:xfrm>
              <a:off x="14350675" y="1860150"/>
              <a:ext cx="153700" cy="153700"/>
            </a:xfrm>
            <a:custGeom>
              <a:rect b="b" l="l" r="r" t="t"/>
              <a:pathLst>
                <a:path extrusionOk="0" fill="none" h="6148" w="6148">
                  <a:moveTo>
                    <a:pt x="3074" y="1"/>
                  </a:moveTo>
                  <a:cubicBezTo>
                    <a:pt x="4774" y="1"/>
                    <a:pt x="6148" y="1374"/>
                    <a:pt x="6148" y="3074"/>
                  </a:cubicBezTo>
                  <a:cubicBezTo>
                    <a:pt x="6148" y="4775"/>
                    <a:pt x="4774" y="6148"/>
                    <a:pt x="3074" y="6148"/>
                  </a:cubicBezTo>
                  <a:cubicBezTo>
                    <a:pt x="1374" y="6148"/>
                    <a:pt x="1" y="4775"/>
                    <a:pt x="1" y="3074"/>
                  </a:cubicBezTo>
                  <a:cubicBezTo>
                    <a:pt x="1" y="1374"/>
                    <a:pt x="1374" y="1"/>
                    <a:pt x="3074" y="1"/>
                  </a:cubicBezTo>
                  <a:close/>
                </a:path>
              </a:pathLst>
            </a:custGeom>
            <a:no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4"/>
            <p:cNvSpPr/>
            <p:nvPr/>
          </p:nvSpPr>
          <p:spPr>
            <a:xfrm>
              <a:off x="14304900" y="1937800"/>
              <a:ext cx="46625" cy="11475"/>
            </a:xfrm>
            <a:custGeom>
              <a:rect b="b" l="l" r="r" t="t"/>
              <a:pathLst>
                <a:path extrusionOk="0" fill="none" h="459" w="1865">
                  <a:moveTo>
                    <a:pt x="0" y="459"/>
                  </a:moveTo>
                  <a:cubicBezTo>
                    <a:pt x="556" y="34"/>
                    <a:pt x="1276" y="1"/>
                    <a:pt x="1864" y="328"/>
                  </a:cubicBezTo>
                </a:path>
              </a:pathLst>
            </a:custGeom>
            <a:no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4"/>
            <p:cNvSpPr/>
            <p:nvPr/>
          </p:nvSpPr>
          <p:spPr>
            <a:xfrm>
              <a:off x="14161025" y="1885500"/>
              <a:ext cx="144725" cy="144700"/>
            </a:xfrm>
            <a:custGeom>
              <a:rect b="b" l="l" r="r" t="t"/>
              <a:pathLst>
                <a:path extrusionOk="0" fill="none" h="5788" w="5789">
                  <a:moveTo>
                    <a:pt x="2878" y="33"/>
                  </a:moveTo>
                  <a:cubicBezTo>
                    <a:pt x="4480" y="33"/>
                    <a:pt x="5788" y="1308"/>
                    <a:pt x="5788" y="2910"/>
                  </a:cubicBezTo>
                  <a:cubicBezTo>
                    <a:pt x="5788" y="4513"/>
                    <a:pt x="4480" y="5788"/>
                    <a:pt x="2878" y="5788"/>
                  </a:cubicBezTo>
                  <a:cubicBezTo>
                    <a:pt x="1276" y="5788"/>
                    <a:pt x="1" y="4513"/>
                    <a:pt x="1" y="2910"/>
                  </a:cubicBezTo>
                  <a:cubicBezTo>
                    <a:pt x="1" y="1308"/>
                    <a:pt x="1308" y="0"/>
                    <a:pt x="2878" y="33"/>
                  </a:cubicBezTo>
                  <a:close/>
                </a:path>
              </a:pathLst>
            </a:custGeom>
            <a:no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4"/>
            <p:cNvSpPr/>
            <p:nvPr/>
          </p:nvSpPr>
          <p:spPr>
            <a:xfrm>
              <a:off x="14043300" y="1552125"/>
              <a:ext cx="546925" cy="349450"/>
            </a:xfrm>
            <a:custGeom>
              <a:rect b="b" l="l" r="r" t="t"/>
              <a:pathLst>
                <a:path extrusionOk="0" h="13978" w="21877">
                  <a:moveTo>
                    <a:pt x="11881" y="0"/>
                  </a:moveTo>
                  <a:cubicBezTo>
                    <a:pt x="9866" y="0"/>
                    <a:pt x="8058" y="1210"/>
                    <a:pt x="6868" y="2806"/>
                  </a:cubicBezTo>
                  <a:cubicBezTo>
                    <a:pt x="6737" y="3003"/>
                    <a:pt x="6606" y="3199"/>
                    <a:pt x="6508" y="3395"/>
                  </a:cubicBezTo>
                  <a:cubicBezTo>
                    <a:pt x="6148" y="4049"/>
                    <a:pt x="6017" y="4376"/>
                    <a:pt x="5298" y="4376"/>
                  </a:cubicBezTo>
                  <a:cubicBezTo>
                    <a:pt x="4710" y="4376"/>
                    <a:pt x="4154" y="4507"/>
                    <a:pt x="3631" y="4703"/>
                  </a:cubicBezTo>
                  <a:cubicBezTo>
                    <a:pt x="2584" y="5161"/>
                    <a:pt x="1734" y="5978"/>
                    <a:pt x="1178" y="6992"/>
                  </a:cubicBezTo>
                  <a:cubicBezTo>
                    <a:pt x="34" y="8954"/>
                    <a:pt x="1" y="11668"/>
                    <a:pt x="1832" y="13237"/>
                  </a:cubicBezTo>
                  <a:cubicBezTo>
                    <a:pt x="2435" y="13765"/>
                    <a:pt x="3142" y="13978"/>
                    <a:pt x="3882" y="13978"/>
                  </a:cubicBezTo>
                  <a:cubicBezTo>
                    <a:pt x="5709" y="13978"/>
                    <a:pt x="7741" y="12682"/>
                    <a:pt x="8928" y="11635"/>
                  </a:cubicBezTo>
                  <a:cubicBezTo>
                    <a:pt x="10399" y="10327"/>
                    <a:pt x="12067" y="8005"/>
                    <a:pt x="14159" y="7744"/>
                  </a:cubicBezTo>
                  <a:cubicBezTo>
                    <a:pt x="14264" y="7732"/>
                    <a:pt x="14368" y="7727"/>
                    <a:pt x="14471" y="7727"/>
                  </a:cubicBezTo>
                  <a:cubicBezTo>
                    <a:pt x="16130" y="7727"/>
                    <a:pt x="17502" y="9172"/>
                    <a:pt x="18149" y="10589"/>
                  </a:cubicBezTo>
                  <a:cubicBezTo>
                    <a:pt x="18639" y="11537"/>
                    <a:pt x="18901" y="12551"/>
                    <a:pt x="18966" y="13597"/>
                  </a:cubicBezTo>
                  <a:cubicBezTo>
                    <a:pt x="18966" y="13597"/>
                    <a:pt x="19436" y="12185"/>
                    <a:pt x="20679" y="12185"/>
                  </a:cubicBezTo>
                  <a:cubicBezTo>
                    <a:pt x="20864" y="12185"/>
                    <a:pt x="21067" y="12217"/>
                    <a:pt x="21288" y="12289"/>
                  </a:cubicBezTo>
                  <a:cubicBezTo>
                    <a:pt x="21288" y="12289"/>
                    <a:pt x="21713" y="8986"/>
                    <a:pt x="21745" y="8594"/>
                  </a:cubicBezTo>
                  <a:cubicBezTo>
                    <a:pt x="21876" y="7155"/>
                    <a:pt x="21745" y="5717"/>
                    <a:pt x="21418" y="4311"/>
                  </a:cubicBezTo>
                  <a:cubicBezTo>
                    <a:pt x="21107" y="3129"/>
                    <a:pt x="20412" y="1947"/>
                    <a:pt x="19106" y="1947"/>
                  </a:cubicBezTo>
                  <a:cubicBezTo>
                    <a:pt x="19039" y="1947"/>
                    <a:pt x="18971" y="1950"/>
                    <a:pt x="18901" y="1956"/>
                  </a:cubicBezTo>
                  <a:cubicBezTo>
                    <a:pt x="18279" y="2022"/>
                    <a:pt x="17658" y="2251"/>
                    <a:pt x="17135" y="2643"/>
                  </a:cubicBezTo>
                  <a:cubicBezTo>
                    <a:pt x="16448" y="2152"/>
                    <a:pt x="15860" y="1531"/>
                    <a:pt x="15140" y="1073"/>
                  </a:cubicBezTo>
                  <a:cubicBezTo>
                    <a:pt x="14388" y="550"/>
                    <a:pt x="13538" y="223"/>
                    <a:pt x="12655" y="60"/>
                  </a:cubicBezTo>
                  <a:cubicBezTo>
                    <a:pt x="12395" y="19"/>
                    <a:pt x="12136" y="0"/>
                    <a:pt x="11881" y="0"/>
                  </a:cubicBezTo>
                  <a:close/>
                </a:path>
              </a:pathLst>
            </a:custGeom>
            <a:solidFill>
              <a:schemeClr val="lt2"/>
            </a:solid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4"/>
            <p:cNvSpPr/>
            <p:nvPr/>
          </p:nvSpPr>
          <p:spPr>
            <a:xfrm>
              <a:off x="14469200" y="3509575"/>
              <a:ext cx="179875" cy="291100"/>
            </a:xfrm>
            <a:custGeom>
              <a:rect b="b" l="l" r="r" t="t"/>
              <a:pathLst>
                <a:path extrusionOk="0" h="11644" w="7195">
                  <a:moveTo>
                    <a:pt x="3377" y="907"/>
                  </a:moveTo>
                  <a:cubicBezTo>
                    <a:pt x="6766" y="1642"/>
                    <a:pt x="6565" y="6076"/>
                    <a:pt x="5429" y="8576"/>
                  </a:cubicBezTo>
                  <a:cubicBezTo>
                    <a:pt x="5167" y="9197"/>
                    <a:pt x="4807" y="9785"/>
                    <a:pt x="4317" y="10276"/>
                  </a:cubicBezTo>
                  <a:cubicBezTo>
                    <a:pt x="4014" y="10579"/>
                    <a:pt x="3598" y="10770"/>
                    <a:pt x="3148" y="10770"/>
                  </a:cubicBezTo>
                  <a:cubicBezTo>
                    <a:pt x="3113" y="10770"/>
                    <a:pt x="3077" y="10769"/>
                    <a:pt x="3042" y="10766"/>
                  </a:cubicBezTo>
                  <a:cubicBezTo>
                    <a:pt x="2453" y="10636"/>
                    <a:pt x="1963" y="10243"/>
                    <a:pt x="1668" y="9687"/>
                  </a:cubicBezTo>
                  <a:cubicBezTo>
                    <a:pt x="1178" y="8739"/>
                    <a:pt x="949" y="7693"/>
                    <a:pt x="1014" y="6646"/>
                  </a:cubicBezTo>
                  <a:cubicBezTo>
                    <a:pt x="1047" y="5371"/>
                    <a:pt x="1309" y="4096"/>
                    <a:pt x="1767" y="2919"/>
                  </a:cubicBezTo>
                  <a:cubicBezTo>
                    <a:pt x="2075" y="2180"/>
                    <a:pt x="2557" y="1208"/>
                    <a:pt x="3377" y="907"/>
                  </a:cubicBezTo>
                  <a:close/>
                  <a:moveTo>
                    <a:pt x="3391" y="1"/>
                  </a:moveTo>
                  <a:cubicBezTo>
                    <a:pt x="3363" y="1"/>
                    <a:pt x="3334" y="3"/>
                    <a:pt x="3303" y="9"/>
                  </a:cubicBezTo>
                  <a:lnTo>
                    <a:pt x="3336" y="9"/>
                  </a:lnTo>
                  <a:cubicBezTo>
                    <a:pt x="2388" y="205"/>
                    <a:pt x="1701" y="1088"/>
                    <a:pt x="1309" y="1905"/>
                  </a:cubicBezTo>
                  <a:cubicBezTo>
                    <a:pt x="720" y="3050"/>
                    <a:pt x="360" y="4325"/>
                    <a:pt x="230" y="5600"/>
                  </a:cubicBezTo>
                  <a:cubicBezTo>
                    <a:pt x="1" y="7595"/>
                    <a:pt x="230" y="10439"/>
                    <a:pt x="2290" y="11420"/>
                  </a:cubicBezTo>
                  <a:cubicBezTo>
                    <a:pt x="2607" y="11575"/>
                    <a:pt x="2916" y="11644"/>
                    <a:pt x="3214" y="11644"/>
                  </a:cubicBezTo>
                  <a:cubicBezTo>
                    <a:pt x="4299" y="11644"/>
                    <a:pt x="5231" y="10735"/>
                    <a:pt x="5821" y="9785"/>
                  </a:cubicBezTo>
                  <a:cubicBezTo>
                    <a:pt x="6769" y="8183"/>
                    <a:pt x="7194" y="6319"/>
                    <a:pt x="7031" y="4488"/>
                  </a:cubicBezTo>
                  <a:cubicBezTo>
                    <a:pt x="6869" y="2387"/>
                    <a:pt x="5748" y="509"/>
                    <a:pt x="3605" y="56"/>
                  </a:cubicBezTo>
                  <a:lnTo>
                    <a:pt x="3605" y="56"/>
                  </a:lnTo>
                  <a:cubicBezTo>
                    <a:pt x="3543" y="21"/>
                    <a:pt x="3471" y="1"/>
                    <a:pt x="33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4"/>
            <p:cNvSpPr/>
            <p:nvPr/>
          </p:nvSpPr>
          <p:spPr>
            <a:xfrm>
              <a:off x="14392375" y="3249825"/>
              <a:ext cx="389950" cy="432350"/>
            </a:xfrm>
            <a:custGeom>
              <a:rect b="b" l="l" r="r" t="t"/>
              <a:pathLst>
                <a:path extrusionOk="0" h="17294" w="15598">
                  <a:moveTo>
                    <a:pt x="5853" y="1"/>
                  </a:moveTo>
                  <a:lnTo>
                    <a:pt x="5853" y="6017"/>
                  </a:lnTo>
                  <a:cubicBezTo>
                    <a:pt x="5853" y="6017"/>
                    <a:pt x="0" y="11020"/>
                    <a:pt x="2354" y="12687"/>
                  </a:cubicBezTo>
                  <a:cubicBezTo>
                    <a:pt x="2521" y="12813"/>
                    <a:pt x="2718" y="12873"/>
                    <a:pt x="2916" y="12873"/>
                  </a:cubicBezTo>
                  <a:cubicBezTo>
                    <a:pt x="3184" y="12873"/>
                    <a:pt x="3456" y="12763"/>
                    <a:pt x="3662" y="12557"/>
                  </a:cubicBezTo>
                  <a:lnTo>
                    <a:pt x="5297" y="10856"/>
                  </a:lnTo>
                  <a:cubicBezTo>
                    <a:pt x="5297" y="10856"/>
                    <a:pt x="6801" y="12851"/>
                    <a:pt x="5690" y="15009"/>
                  </a:cubicBezTo>
                  <a:cubicBezTo>
                    <a:pt x="5467" y="15551"/>
                    <a:pt x="5865" y="16155"/>
                    <a:pt x="6430" y="16155"/>
                  </a:cubicBezTo>
                  <a:cubicBezTo>
                    <a:pt x="6445" y="16155"/>
                    <a:pt x="6459" y="16154"/>
                    <a:pt x="6474" y="16153"/>
                  </a:cubicBezTo>
                  <a:cubicBezTo>
                    <a:pt x="6605" y="16153"/>
                    <a:pt x="6736" y="16121"/>
                    <a:pt x="6899" y="16088"/>
                  </a:cubicBezTo>
                  <a:cubicBezTo>
                    <a:pt x="6899" y="16088"/>
                    <a:pt x="6977" y="16811"/>
                    <a:pt x="7752" y="16811"/>
                  </a:cubicBezTo>
                  <a:cubicBezTo>
                    <a:pt x="7849" y="16811"/>
                    <a:pt x="7957" y="16800"/>
                    <a:pt x="8077" y="16775"/>
                  </a:cubicBezTo>
                  <a:cubicBezTo>
                    <a:pt x="8273" y="17069"/>
                    <a:pt x="8610" y="17234"/>
                    <a:pt x="8948" y="17234"/>
                  </a:cubicBezTo>
                  <a:cubicBezTo>
                    <a:pt x="9173" y="17234"/>
                    <a:pt x="9398" y="17161"/>
                    <a:pt x="9581" y="17004"/>
                  </a:cubicBezTo>
                  <a:cubicBezTo>
                    <a:pt x="9581" y="17004"/>
                    <a:pt x="9998" y="17293"/>
                    <a:pt x="10439" y="17293"/>
                  </a:cubicBezTo>
                  <a:cubicBezTo>
                    <a:pt x="10739" y="17293"/>
                    <a:pt x="11050" y="17159"/>
                    <a:pt x="11248" y="16709"/>
                  </a:cubicBezTo>
                  <a:cubicBezTo>
                    <a:pt x="11673" y="15794"/>
                    <a:pt x="15597" y="1537"/>
                    <a:pt x="15597" y="1537"/>
                  </a:cubicBezTo>
                  <a:lnTo>
                    <a:pt x="5853" y="1"/>
                  </a:lnTo>
                  <a:close/>
                </a:path>
              </a:pathLst>
            </a:custGeom>
            <a:solidFill>
              <a:schemeClr val="lt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4"/>
            <p:cNvSpPr/>
            <p:nvPr/>
          </p:nvSpPr>
          <p:spPr>
            <a:xfrm>
              <a:off x="14564850" y="3606225"/>
              <a:ext cx="20450" cy="46625"/>
            </a:xfrm>
            <a:custGeom>
              <a:rect b="b" l="l" r="r" t="t"/>
              <a:pathLst>
                <a:path extrusionOk="0" fill="none" h="1865" w="818">
                  <a:moveTo>
                    <a:pt x="818" y="1"/>
                  </a:moveTo>
                  <a:cubicBezTo>
                    <a:pt x="753" y="688"/>
                    <a:pt x="458" y="1342"/>
                    <a:pt x="0" y="1865"/>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4"/>
            <p:cNvSpPr/>
            <p:nvPr/>
          </p:nvSpPr>
          <p:spPr>
            <a:xfrm>
              <a:off x="14594275" y="3616050"/>
              <a:ext cx="29450" cy="53150"/>
            </a:xfrm>
            <a:custGeom>
              <a:rect b="b" l="l" r="r" t="t"/>
              <a:pathLst>
                <a:path extrusionOk="0" fill="none" h="2126" w="1178">
                  <a:moveTo>
                    <a:pt x="1178" y="0"/>
                  </a:moveTo>
                  <a:cubicBezTo>
                    <a:pt x="1178" y="0"/>
                    <a:pt x="851" y="1537"/>
                    <a:pt x="1" y="2126"/>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4"/>
            <p:cNvSpPr/>
            <p:nvPr/>
          </p:nvSpPr>
          <p:spPr>
            <a:xfrm>
              <a:off x="14632700" y="3622575"/>
              <a:ext cx="28625" cy="53175"/>
            </a:xfrm>
            <a:custGeom>
              <a:rect b="b" l="l" r="r" t="t"/>
              <a:pathLst>
                <a:path extrusionOk="0" fill="none" h="2127" w="1145">
                  <a:moveTo>
                    <a:pt x="1145" y="1"/>
                  </a:moveTo>
                  <a:cubicBezTo>
                    <a:pt x="1014" y="818"/>
                    <a:pt x="622" y="1570"/>
                    <a:pt x="0" y="2126"/>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4"/>
            <p:cNvSpPr/>
            <p:nvPr/>
          </p:nvSpPr>
          <p:spPr>
            <a:xfrm>
              <a:off x="12719950" y="5137325"/>
              <a:ext cx="209200" cy="109125"/>
            </a:xfrm>
            <a:custGeom>
              <a:rect b="b" l="l" r="r" t="t"/>
              <a:pathLst>
                <a:path extrusionOk="0" h="4365" w="8368">
                  <a:moveTo>
                    <a:pt x="8073" y="1"/>
                  </a:moveTo>
                  <a:cubicBezTo>
                    <a:pt x="8073" y="1"/>
                    <a:pt x="5037" y="1064"/>
                    <a:pt x="2721" y="1064"/>
                  </a:cubicBezTo>
                  <a:cubicBezTo>
                    <a:pt x="1663" y="1064"/>
                    <a:pt x="756" y="843"/>
                    <a:pt x="356" y="197"/>
                  </a:cubicBezTo>
                  <a:lnTo>
                    <a:pt x="356" y="197"/>
                  </a:lnTo>
                  <a:cubicBezTo>
                    <a:pt x="356" y="197"/>
                    <a:pt x="0" y="4364"/>
                    <a:pt x="6416" y="4364"/>
                  </a:cubicBezTo>
                  <a:cubicBezTo>
                    <a:pt x="7007" y="4364"/>
                    <a:pt x="7656" y="4329"/>
                    <a:pt x="8367" y="4251"/>
                  </a:cubicBezTo>
                  <a:lnTo>
                    <a:pt x="8073" y="1"/>
                  </a:lnTo>
                  <a:close/>
                </a:path>
              </a:pathLst>
            </a:custGeom>
            <a:solidFill>
              <a:schemeClr val="accent2"/>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4"/>
            <p:cNvSpPr/>
            <p:nvPr/>
          </p:nvSpPr>
          <p:spPr>
            <a:xfrm>
              <a:off x="13558550" y="4706525"/>
              <a:ext cx="223200" cy="562225"/>
            </a:xfrm>
            <a:custGeom>
              <a:rect b="b" l="l" r="r" t="t"/>
              <a:pathLst>
                <a:path extrusionOk="0" h="22489" w="8928">
                  <a:moveTo>
                    <a:pt x="7456" y="1"/>
                  </a:moveTo>
                  <a:lnTo>
                    <a:pt x="1" y="6704"/>
                  </a:lnTo>
                  <a:cubicBezTo>
                    <a:pt x="1" y="6704"/>
                    <a:pt x="1996" y="21124"/>
                    <a:pt x="3794" y="21778"/>
                  </a:cubicBezTo>
                  <a:cubicBezTo>
                    <a:pt x="4693" y="22105"/>
                    <a:pt x="6271" y="22489"/>
                    <a:pt x="7329" y="22489"/>
                  </a:cubicBezTo>
                  <a:cubicBezTo>
                    <a:pt x="8388" y="22489"/>
                    <a:pt x="8928" y="22105"/>
                    <a:pt x="7750" y="20895"/>
                  </a:cubicBezTo>
                  <a:lnTo>
                    <a:pt x="7456" y="1"/>
                  </a:lnTo>
                  <a:close/>
                </a:path>
              </a:pathLst>
            </a:custGeom>
            <a:solidFill>
              <a:schemeClr val="accent2"/>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4"/>
            <p:cNvSpPr/>
            <p:nvPr/>
          </p:nvSpPr>
          <p:spPr>
            <a:xfrm>
              <a:off x="12700225" y="4448225"/>
              <a:ext cx="1169000" cy="851800"/>
            </a:xfrm>
            <a:custGeom>
              <a:rect b="b" l="l" r="r" t="t"/>
              <a:pathLst>
                <a:path extrusionOk="0" h="34072" w="46760">
                  <a:moveTo>
                    <a:pt x="31195" y="0"/>
                  </a:moveTo>
                  <a:cubicBezTo>
                    <a:pt x="31195" y="0"/>
                    <a:pt x="1" y="7946"/>
                    <a:pt x="10072" y="34072"/>
                  </a:cubicBezTo>
                  <a:lnTo>
                    <a:pt x="22268" y="34072"/>
                  </a:lnTo>
                  <a:cubicBezTo>
                    <a:pt x="21949" y="32891"/>
                    <a:pt x="20913" y="32052"/>
                    <a:pt x="19708" y="31952"/>
                  </a:cubicBezTo>
                  <a:lnTo>
                    <a:pt x="19708" y="31952"/>
                  </a:lnTo>
                  <a:cubicBezTo>
                    <a:pt x="19981" y="31948"/>
                    <a:pt x="20847" y="31768"/>
                    <a:pt x="21712" y="29821"/>
                  </a:cubicBezTo>
                  <a:lnTo>
                    <a:pt x="21712" y="29821"/>
                  </a:lnTo>
                  <a:cubicBezTo>
                    <a:pt x="21712" y="29822"/>
                    <a:pt x="20989" y="31606"/>
                    <a:pt x="27297" y="31606"/>
                  </a:cubicBezTo>
                  <a:cubicBezTo>
                    <a:pt x="29135" y="31606"/>
                    <a:pt x="31569" y="31454"/>
                    <a:pt x="34792" y="31063"/>
                  </a:cubicBezTo>
                  <a:cubicBezTo>
                    <a:pt x="35217" y="31031"/>
                    <a:pt x="35380" y="30475"/>
                    <a:pt x="35053" y="30213"/>
                  </a:cubicBezTo>
                  <a:cubicBezTo>
                    <a:pt x="34334" y="29625"/>
                    <a:pt x="32993" y="28905"/>
                    <a:pt x="30770" y="28873"/>
                  </a:cubicBezTo>
                  <a:lnTo>
                    <a:pt x="31228" y="23477"/>
                  </a:lnTo>
                  <a:cubicBezTo>
                    <a:pt x="31228" y="23477"/>
                    <a:pt x="46759" y="16644"/>
                    <a:pt x="41528" y="0"/>
                  </a:cubicBezTo>
                  <a:close/>
                </a:path>
              </a:pathLst>
            </a:custGeom>
            <a:solidFill>
              <a:schemeClr val="accent2"/>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4"/>
            <p:cNvSpPr/>
            <p:nvPr/>
          </p:nvSpPr>
          <p:spPr>
            <a:xfrm>
              <a:off x="13332125" y="4865925"/>
              <a:ext cx="221750" cy="463675"/>
            </a:xfrm>
            <a:custGeom>
              <a:rect b="b" l="l" r="r" t="t"/>
              <a:pathLst>
                <a:path extrusionOk="0" h="18547" w="8870">
                  <a:moveTo>
                    <a:pt x="7390" y="1"/>
                  </a:moveTo>
                  <a:lnTo>
                    <a:pt x="33" y="328"/>
                  </a:lnTo>
                  <a:cubicBezTo>
                    <a:pt x="1" y="522"/>
                    <a:pt x="289" y="18546"/>
                    <a:pt x="6995" y="18546"/>
                  </a:cubicBezTo>
                  <a:cubicBezTo>
                    <a:pt x="7061" y="18546"/>
                    <a:pt x="7127" y="18544"/>
                    <a:pt x="7194" y="18541"/>
                  </a:cubicBezTo>
                  <a:cubicBezTo>
                    <a:pt x="7194" y="18541"/>
                    <a:pt x="7209" y="18542"/>
                    <a:pt x="7234" y="18542"/>
                  </a:cubicBezTo>
                  <a:cubicBezTo>
                    <a:pt x="7492" y="18542"/>
                    <a:pt x="8869" y="18434"/>
                    <a:pt x="7619" y="16023"/>
                  </a:cubicBezTo>
                  <a:lnTo>
                    <a:pt x="73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4"/>
            <p:cNvSpPr/>
            <p:nvPr/>
          </p:nvSpPr>
          <p:spPr>
            <a:xfrm>
              <a:off x="13332125" y="4865925"/>
              <a:ext cx="224825" cy="472525"/>
            </a:xfrm>
            <a:custGeom>
              <a:rect b="b" l="l" r="r" t="t"/>
              <a:pathLst>
                <a:path extrusionOk="0" fill="none" h="18901" w="8993">
                  <a:moveTo>
                    <a:pt x="33" y="328"/>
                  </a:moveTo>
                  <a:cubicBezTo>
                    <a:pt x="1" y="524"/>
                    <a:pt x="295" y="18900"/>
                    <a:pt x="7194" y="18541"/>
                  </a:cubicBezTo>
                  <a:cubicBezTo>
                    <a:pt x="7194" y="18541"/>
                    <a:pt x="8993" y="18672"/>
                    <a:pt x="7619" y="16023"/>
                  </a:cubicBezTo>
                  <a:lnTo>
                    <a:pt x="7390" y="1"/>
                  </a:ln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4"/>
            <p:cNvSpPr/>
            <p:nvPr/>
          </p:nvSpPr>
          <p:spPr>
            <a:xfrm>
              <a:off x="13034575" y="4892100"/>
              <a:ext cx="304100" cy="301650"/>
            </a:xfrm>
            <a:custGeom>
              <a:rect b="b" l="l" r="r" t="t"/>
              <a:pathLst>
                <a:path extrusionOk="0" h="12066" w="12164">
                  <a:moveTo>
                    <a:pt x="0" y="0"/>
                  </a:moveTo>
                  <a:lnTo>
                    <a:pt x="8338" y="12066"/>
                  </a:lnTo>
                  <a:cubicBezTo>
                    <a:pt x="12164" y="2028"/>
                    <a:pt x="1"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4"/>
            <p:cNvSpPr/>
            <p:nvPr/>
          </p:nvSpPr>
          <p:spPr>
            <a:xfrm>
              <a:off x="13034575" y="4892100"/>
              <a:ext cx="304125" cy="301650"/>
            </a:xfrm>
            <a:custGeom>
              <a:rect b="b" l="l" r="r" t="t"/>
              <a:pathLst>
                <a:path extrusionOk="0" fill="none" h="12066" w="12165">
                  <a:moveTo>
                    <a:pt x="0" y="0"/>
                  </a:moveTo>
                  <a:cubicBezTo>
                    <a:pt x="0" y="0"/>
                    <a:pt x="12164" y="2028"/>
                    <a:pt x="8338" y="12066"/>
                  </a:cubicBezTo>
                </a:path>
              </a:pathLst>
            </a:custGeom>
            <a:no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4"/>
            <p:cNvSpPr/>
            <p:nvPr/>
          </p:nvSpPr>
          <p:spPr>
            <a:xfrm>
              <a:off x="13404875" y="4472750"/>
              <a:ext cx="353175" cy="246875"/>
            </a:xfrm>
            <a:custGeom>
              <a:rect b="b" l="l" r="r" t="t"/>
              <a:pathLst>
                <a:path extrusionOk="0" h="9875" w="14127">
                  <a:moveTo>
                    <a:pt x="1" y="0"/>
                  </a:moveTo>
                  <a:lnTo>
                    <a:pt x="1" y="0"/>
                  </a:lnTo>
                  <a:cubicBezTo>
                    <a:pt x="2388" y="4774"/>
                    <a:pt x="6671" y="8371"/>
                    <a:pt x="11805" y="9875"/>
                  </a:cubicBezTo>
                  <a:cubicBezTo>
                    <a:pt x="13080" y="6867"/>
                    <a:pt x="13865" y="3662"/>
                    <a:pt x="14126" y="392"/>
                  </a:cubicBezTo>
                  <a:lnTo>
                    <a:pt x="1" y="0"/>
                  </a:lnTo>
                  <a:close/>
                </a:path>
              </a:pathLst>
            </a:custGeom>
            <a:solidFill>
              <a:schemeClr val="dk2"/>
            </a:solidFill>
            <a:ln cap="flat" cmpd="sng" w="7350">
              <a:solidFill>
                <a:schemeClr val="dk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4"/>
            <p:cNvSpPr/>
            <p:nvPr/>
          </p:nvSpPr>
          <p:spPr>
            <a:xfrm>
              <a:off x="13713900" y="3755650"/>
              <a:ext cx="808625" cy="771375"/>
            </a:xfrm>
            <a:custGeom>
              <a:rect b="b" l="l" r="r" t="t"/>
              <a:pathLst>
                <a:path extrusionOk="0" h="30855" w="32345">
                  <a:moveTo>
                    <a:pt x="31792" y="1"/>
                  </a:moveTo>
                  <a:cubicBezTo>
                    <a:pt x="31620" y="1"/>
                    <a:pt x="31462" y="101"/>
                    <a:pt x="31423" y="335"/>
                  </a:cubicBezTo>
                  <a:cubicBezTo>
                    <a:pt x="31063" y="3016"/>
                    <a:pt x="31423" y="5763"/>
                    <a:pt x="30540" y="8346"/>
                  </a:cubicBezTo>
                  <a:cubicBezTo>
                    <a:pt x="29493" y="11387"/>
                    <a:pt x="26616" y="13054"/>
                    <a:pt x="23739" y="14101"/>
                  </a:cubicBezTo>
                  <a:cubicBezTo>
                    <a:pt x="20959" y="15114"/>
                    <a:pt x="18016" y="15736"/>
                    <a:pt x="15499" y="17371"/>
                  </a:cubicBezTo>
                  <a:cubicBezTo>
                    <a:pt x="12948" y="19104"/>
                    <a:pt x="11150" y="21719"/>
                    <a:pt x="9319" y="24139"/>
                  </a:cubicBezTo>
                  <a:cubicBezTo>
                    <a:pt x="8272" y="25545"/>
                    <a:pt x="7128" y="26853"/>
                    <a:pt x="5853" y="28030"/>
                  </a:cubicBezTo>
                  <a:cubicBezTo>
                    <a:pt x="5166" y="28651"/>
                    <a:pt x="4414" y="29175"/>
                    <a:pt x="3564" y="29600"/>
                  </a:cubicBezTo>
                  <a:cubicBezTo>
                    <a:pt x="2886" y="29833"/>
                    <a:pt x="2176" y="29950"/>
                    <a:pt x="1455" y="29950"/>
                  </a:cubicBezTo>
                  <a:cubicBezTo>
                    <a:pt x="1167" y="29950"/>
                    <a:pt x="878" y="29931"/>
                    <a:pt x="588" y="29894"/>
                  </a:cubicBezTo>
                  <a:cubicBezTo>
                    <a:pt x="577" y="29893"/>
                    <a:pt x="567" y="29893"/>
                    <a:pt x="557" y="29893"/>
                  </a:cubicBezTo>
                  <a:cubicBezTo>
                    <a:pt x="1" y="29893"/>
                    <a:pt x="42" y="30745"/>
                    <a:pt x="588" y="30777"/>
                  </a:cubicBezTo>
                  <a:lnTo>
                    <a:pt x="588" y="30809"/>
                  </a:lnTo>
                  <a:cubicBezTo>
                    <a:pt x="861" y="30840"/>
                    <a:pt x="1135" y="30855"/>
                    <a:pt x="1408" y="30855"/>
                  </a:cubicBezTo>
                  <a:cubicBezTo>
                    <a:pt x="2018" y="30855"/>
                    <a:pt x="2627" y="30781"/>
                    <a:pt x="3237" y="30646"/>
                  </a:cubicBezTo>
                  <a:cubicBezTo>
                    <a:pt x="4021" y="30417"/>
                    <a:pt x="4774" y="30025"/>
                    <a:pt x="5428" y="29502"/>
                  </a:cubicBezTo>
                  <a:cubicBezTo>
                    <a:pt x="6703" y="28553"/>
                    <a:pt x="7847" y="27442"/>
                    <a:pt x="8828" y="26199"/>
                  </a:cubicBezTo>
                  <a:cubicBezTo>
                    <a:pt x="10855" y="23747"/>
                    <a:pt x="12523" y="21000"/>
                    <a:pt x="14975" y="18907"/>
                  </a:cubicBezTo>
                  <a:cubicBezTo>
                    <a:pt x="17395" y="16847"/>
                    <a:pt x="20534" y="16161"/>
                    <a:pt x="23477" y="15147"/>
                  </a:cubicBezTo>
                  <a:cubicBezTo>
                    <a:pt x="26354" y="14133"/>
                    <a:pt x="29330" y="12695"/>
                    <a:pt x="30834" y="9883"/>
                  </a:cubicBezTo>
                  <a:cubicBezTo>
                    <a:pt x="31586" y="8379"/>
                    <a:pt x="32011" y="6744"/>
                    <a:pt x="32077" y="5076"/>
                  </a:cubicBezTo>
                  <a:cubicBezTo>
                    <a:pt x="32175" y="3572"/>
                    <a:pt x="32077" y="2068"/>
                    <a:pt x="32305" y="564"/>
                  </a:cubicBezTo>
                  <a:cubicBezTo>
                    <a:pt x="32345" y="229"/>
                    <a:pt x="32052" y="1"/>
                    <a:pt x="317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4"/>
            <p:cNvSpPr/>
            <p:nvPr/>
          </p:nvSpPr>
          <p:spPr>
            <a:xfrm>
              <a:off x="13207050" y="4024325"/>
              <a:ext cx="246900" cy="234275"/>
            </a:xfrm>
            <a:custGeom>
              <a:rect b="b" l="l" r="r" t="t"/>
              <a:pathLst>
                <a:path extrusionOk="0" h="9371" w="9876">
                  <a:moveTo>
                    <a:pt x="2855" y="0"/>
                  </a:moveTo>
                  <a:cubicBezTo>
                    <a:pt x="1362" y="0"/>
                    <a:pt x="56" y="1182"/>
                    <a:pt x="1" y="2765"/>
                  </a:cubicBezTo>
                  <a:cubicBezTo>
                    <a:pt x="1" y="3256"/>
                    <a:pt x="1" y="3746"/>
                    <a:pt x="66" y="4237"/>
                  </a:cubicBezTo>
                  <a:cubicBezTo>
                    <a:pt x="262" y="6068"/>
                    <a:pt x="949" y="7866"/>
                    <a:pt x="2061" y="9370"/>
                  </a:cubicBezTo>
                  <a:lnTo>
                    <a:pt x="4382" y="6525"/>
                  </a:lnTo>
                  <a:lnTo>
                    <a:pt x="6213" y="6885"/>
                  </a:lnTo>
                  <a:lnTo>
                    <a:pt x="9876" y="1915"/>
                  </a:lnTo>
                  <a:lnTo>
                    <a:pt x="3663" y="117"/>
                  </a:lnTo>
                  <a:cubicBezTo>
                    <a:pt x="3392" y="38"/>
                    <a:pt x="3121" y="0"/>
                    <a:pt x="2855" y="0"/>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4"/>
            <p:cNvSpPr/>
            <p:nvPr/>
          </p:nvSpPr>
          <p:spPr>
            <a:xfrm>
              <a:off x="13601875" y="3891525"/>
              <a:ext cx="266525" cy="217475"/>
            </a:xfrm>
            <a:custGeom>
              <a:rect b="b" l="l" r="r" t="t"/>
              <a:pathLst>
                <a:path extrusionOk="0" h="8699" w="10661">
                  <a:moveTo>
                    <a:pt x="6249" y="1"/>
                  </a:moveTo>
                  <a:cubicBezTo>
                    <a:pt x="5237" y="1"/>
                    <a:pt x="4220" y="427"/>
                    <a:pt x="3500" y="1309"/>
                  </a:cubicBezTo>
                  <a:lnTo>
                    <a:pt x="1" y="5527"/>
                  </a:lnTo>
                  <a:lnTo>
                    <a:pt x="5200" y="8306"/>
                  </a:lnTo>
                  <a:lnTo>
                    <a:pt x="5789" y="6933"/>
                  </a:lnTo>
                  <a:cubicBezTo>
                    <a:pt x="6966" y="7292"/>
                    <a:pt x="10432" y="8698"/>
                    <a:pt x="10432" y="8698"/>
                  </a:cubicBezTo>
                  <a:cubicBezTo>
                    <a:pt x="10464" y="7750"/>
                    <a:pt x="10661" y="4219"/>
                    <a:pt x="9418" y="1930"/>
                  </a:cubicBezTo>
                  <a:lnTo>
                    <a:pt x="9385" y="1864"/>
                  </a:lnTo>
                  <a:cubicBezTo>
                    <a:pt x="8719" y="640"/>
                    <a:pt x="7488" y="1"/>
                    <a:pt x="6249" y="1"/>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4"/>
            <p:cNvSpPr/>
            <p:nvPr/>
          </p:nvSpPr>
          <p:spPr>
            <a:xfrm>
              <a:off x="13294850" y="4023700"/>
              <a:ext cx="591525" cy="525950"/>
            </a:xfrm>
            <a:custGeom>
              <a:rect b="b" l="l" r="r" t="t"/>
              <a:pathLst>
                <a:path extrusionOk="0" h="21038" w="23661">
                  <a:moveTo>
                    <a:pt x="11183" y="1"/>
                  </a:moveTo>
                  <a:cubicBezTo>
                    <a:pt x="10818" y="1"/>
                    <a:pt x="10443" y="26"/>
                    <a:pt x="10058" y="76"/>
                  </a:cubicBezTo>
                  <a:cubicBezTo>
                    <a:pt x="4631" y="796"/>
                    <a:pt x="3486" y="4523"/>
                    <a:pt x="1753" y="10082"/>
                  </a:cubicBezTo>
                  <a:cubicBezTo>
                    <a:pt x="1" y="15646"/>
                    <a:pt x="6515" y="21037"/>
                    <a:pt x="11839" y="21037"/>
                  </a:cubicBezTo>
                  <a:cubicBezTo>
                    <a:pt x="12177" y="21037"/>
                    <a:pt x="12511" y="21015"/>
                    <a:pt x="12838" y="20970"/>
                  </a:cubicBezTo>
                  <a:cubicBezTo>
                    <a:pt x="18298" y="20251"/>
                    <a:pt x="23661" y="14496"/>
                    <a:pt x="21339" y="9232"/>
                  </a:cubicBezTo>
                  <a:cubicBezTo>
                    <a:pt x="19151" y="4277"/>
                    <a:pt x="16002" y="1"/>
                    <a:pt x="11183" y="1"/>
                  </a:cubicBezTo>
                  <a:close/>
                </a:path>
              </a:pathLst>
            </a:custGeom>
            <a:solidFill>
              <a:schemeClr val="accent2"/>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4"/>
            <p:cNvSpPr/>
            <p:nvPr/>
          </p:nvSpPr>
          <p:spPr>
            <a:xfrm>
              <a:off x="13484175" y="4023725"/>
              <a:ext cx="160250" cy="239800"/>
            </a:xfrm>
            <a:custGeom>
              <a:rect b="b" l="l" r="r" t="t"/>
              <a:pathLst>
                <a:path extrusionOk="0" h="9592" w="6410">
                  <a:moveTo>
                    <a:pt x="3606" y="0"/>
                  </a:moveTo>
                  <a:cubicBezTo>
                    <a:pt x="3234" y="0"/>
                    <a:pt x="2860" y="26"/>
                    <a:pt x="2485" y="75"/>
                  </a:cubicBezTo>
                  <a:cubicBezTo>
                    <a:pt x="1635" y="173"/>
                    <a:pt x="785" y="402"/>
                    <a:pt x="0" y="729"/>
                  </a:cubicBezTo>
                  <a:cubicBezTo>
                    <a:pt x="262" y="1089"/>
                    <a:pt x="524" y="1449"/>
                    <a:pt x="818" y="1841"/>
                  </a:cubicBezTo>
                  <a:cubicBezTo>
                    <a:pt x="2322" y="4130"/>
                    <a:pt x="3172" y="6974"/>
                    <a:pt x="4251" y="9492"/>
                  </a:cubicBezTo>
                  <a:cubicBezTo>
                    <a:pt x="4507" y="9559"/>
                    <a:pt x="4762" y="9592"/>
                    <a:pt x="5014" y="9592"/>
                  </a:cubicBezTo>
                  <a:cubicBezTo>
                    <a:pt x="5503" y="9592"/>
                    <a:pt x="5977" y="9468"/>
                    <a:pt x="6409" y="9231"/>
                  </a:cubicBezTo>
                  <a:cubicBezTo>
                    <a:pt x="6409" y="9231"/>
                    <a:pt x="5690" y="3312"/>
                    <a:pt x="6148" y="435"/>
                  </a:cubicBezTo>
                  <a:cubicBezTo>
                    <a:pt x="5325" y="138"/>
                    <a:pt x="4470" y="0"/>
                    <a:pt x="3606" y="0"/>
                  </a:cubicBezTo>
                  <a:close/>
                </a:path>
              </a:pathLst>
            </a:custGeom>
            <a:solidFill>
              <a:schemeClr val="accent5"/>
            </a:solidFill>
            <a:ln cap="flat" cmpd="sng" w="7350">
              <a:solidFill>
                <a:schemeClr val="accent5"/>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4"/>
            <p:cNvSpPr/>
            <p:nvPr/>
          </p:nvSpPr>
          <p:spPr>
            <a:xfrm>
              <a:off x="13485000" y="4241175"/>
              <a:ext cx="31900" cy="38900"/>
            </a:xfrm>
            <a:custGeom>
              <a:rect b="b" l="l" r="r" t="t"/>
              <a:pathLst>
                <a:path extrusionOk="0" h="1556" w="1276">
                  <a:moveTo>
                    <a:pt x="607" y="0"/>
                  </a:moveTo>
                  <a:cubicBezTo>
                    <a:pt x="579" y="0"/>
                    <a:pt x="551" y="3"/>
                    <a:pt x="523" y="10"/>
                  </a:cubicBezTo>
                  <a:cubicBezTo>
                    <a:pt x="196" y="75"/>
                    <a:pt x="0" y="467"/>
                    <a:pt x="98" y="892"/>
                  </a:cubicBezTo>
                  <a:cubicBezTo>
                    <a:pt x="157" y="1278"/>
                    <a:pt x="432" y="1555"/>
                    <a:pt x="702" y="1555"/>
                  </a:cubicBezTo>
                  <a:cubicBezTo>
                    <a:pt x="729" y="1555"/>
                    <a:pt x="757" y="1552"/>
                    <a:pt x="785" y="1546"/>
                  </a:cubicBezTo>
                  <a:cubicBezTo>
                    <a:pt x="1112" y="1481"/>
                    <a:pt x="1275" y="1089"/>
                    <a:pt x="1210" y="663"/>
                  </a:cubicBezTo>
                  <a:cubicBezTo>
                    <a:pt x="1151" y="278"/>
                    <a:pt x="877" y="0"/>
                    <a:pt x="607"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4"/>
            <p:cNvSpPr/>
            <p:nvPr/>
          </p:nvSpPr>
          <p:spPr>
            <a:xfrm>
              <a:off x="13699175" y="4198025"/>
              <a:ext cx="30250" cy="39375"/>
            </a:xfrm>
            <a:custGeom>
              <a:rect b="b" l="l" r="r" t="t"/>
              <a:pathLst>
                <a:path extrusionOk="0" h="1575" w="1210">
                  <a:moveTo>
                    <a:pt x="568" y="0"/>
                  </a:moveTo>
                  <a:cubicBezTo>
                    <a:pt x="553" y="0"/>
                    <a:pt x="538" y="1"/>
                    <a:pt x="523" y="2"/>
                  </a:cubicBezTo>
                  <a:cubicBezTo>
                    <a:pt x="229" y="35"/>
                    <a:pt x="0" y="395"/>
                    <a:pt x="33" y="853"/>
                  </a:cubicBezTo>
                  <a:cubicBezTo>
                    <a:pt x="95" y="1258"/>
                    <a:pt x="336" y="1574"/>
                    <a:pt x="642" y="1574"/>
                  </a:cubicBezTo>
                  <a:cubicBezTo>
                    <a:pt x="657" y="1574"/>
                    <a:pt x="672" y="1574"/>
                    <a:pt x="687" y="1572"/>
                  </a:cubicBezTo>
                  <a:cubicBezTo>
                    <a:pt x="981" y="1539"/>
                    <a:pt x="1210" y="1147"/>
                    <a:pt x="1177" y="722"/>
                  </a:cubicBezTo>
                  <a:cubicBezTo>
                    <a:pt x="1115" y="316"/>
                    <a:pt x="874" y="0"/>
                    <a:pt x="568" y="0"/>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4"/>
            <p:cNvSpPr/>
            <p:nvPr/>
          </p:nvSpPr>
          <p:spPr>
            <a:xfrm>
              <a:off x="13430225" y="4280650"/>
              <a:ext cx="156975" cy="164325"/>
            </a:xfrm>
            <a:custGeom>
              <a:rect b="b" l="l" r="r" t="t"/>
              <a:pathLst>
                <a:path extrusionOk="0" h="6573" w="6279">
                  <a:moveTo>
                    <a:pt x="3139" y="0"/>
                  </a:moveTo>
                  <a:cubicBezTo>
                    <a:pt x="1406" y="0"/>
                    <a:pt x="0" y="1471"/>
                    <a:pt x="0" y="3270"/>
                  </a:cubicBezTo>
                  <a:cubicBezTo>
                    <a:pt x="0" y="5101"/>
                    <a:pt x="1406" y="6572"/>
                    <a:pt x="3139" y="6572"/>
                  </a:cubicBezTo>
                  <a:cubicBezTo>
                    <a:pt x="4872" y="6572"/>
                    <a:pt x="6278" y="5101"/>
                    <a:pt x="6278" y="3270"/>
                  </a:cubicBezTo>
                  <a:cubicBezTo>
                    <a:pt x="6278" y="1471"/>
                    <a:pt x="4872" y="0"/>
                    <a:pt x="3139" y="0"/>
                  </a:cubicBezTo>
                  <a:close/>
                </a:path>
              </a:pathLst>
            </a:custGeom>
            <a:solidFill>
              <a:schemeClr val="accent3"/>
            </a:solidFill>
            <a:ln cap="flat" cmpd="sng" w="7350">
              <a:solidFill>
                <a:schemeClr val="accent3"/>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4"/>
            <p:cNvSpPr/>
            <p:nvPr/>
          </p:nvSpPr>
          <p:spPr>
            <a:xfrm>
              <a:off x="13660750" y="4234850"/>
              <a:ext cx="156975" cy="164350"/>
            </a:xfrm>
            <a:custGeom>
              <a:rect b="b" l="l" r="r" t="t"/>
              <a:pathLst>
                <a:path extrusionOk="0" h="6574" w="6279">
                  <a:moveTo>
                    <a:pt x="3139" y="1"/>
                  </a:moveTo>
                  <a:cubicBezTo>
                    <a:pt x="1406" y="1"/>
                    <a:pt x="0" y="1472"/>
                    <a:pt x="0" y="3303"/>
                  </a:cubicBezTo>
                  <a:cubicBezTo>
                    <a:pt x="0" y="5102"/>
                    <a:pt x="1406" y="6573"/>
                    <a:pt x="3139" y="6573"/>
                  </a:cubicBezTo>
                  <a:cubicBezTo>
                    <a:pt x="4872" y="6573"/>
                    <a:pt x="6278" y="5102"/>
                    <a:pt x="6278" y="3303"/>
                  </a:cubicBezTo>
                  <a:cubicBezTo>
                    <a:pt x="6278" y="1472"/>
                    <a:pt x="4872" y="1"/>
                    <a:pt x="3139" y="1"/>
                  </a:cubicBezTo>
                  <a:close/>
                </a:path>
              </a:pathLst>
            </a:custGeom>
            <a:solidFill>
              <a:schemeClr val="accent3"/>
            </a:solidFill>
            <a:ln cap="flat" cmpd="sng" w="7350">
              <a:solidFill>
                <a:schemeClr val="accent3"/>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4"/>
            <p:cNvSpPr/>
            <p:nvPr/>
          </p:nvSpPr>
          <p:spPr>
            <a:xfrm>
              <a:off x="13565100" y="4244925"/>
              <a:ext cx="111200" cy="69225"/>
            </a:xfrm>
            <a:custGeom>
              <a:rect b="b" l="l" r="r" t="t"/>
              <a:pathLst>
                <a:path extrusionOk="0" h="2769" w="4448">
                  <a:moveTo>
                    <a:pt x="2425" y="1"/>
                  </a:moveTo>
                  <a:cubicBezTo>
                    <a:pt x="2295" y="1"/>
                    <a:pt x="2162" y="8"/>
                    <a:pt x="2028" y="23"/>
                  </a:cubicBezTo>
                  <a:cubicBezTo>
                    <a:pt x="851" y="186"/>
                    <a:pt x="1" y="939"/>
                    <a:pt x="99" y="1658"/>
                  </a:cubicBezTo>
                  <a:cubicBezTo>
                    <a:pt x="184" y="2312"/>
                    <a:pt x="962" y="2768"/>
                    <a:pt x="1938" y="2768"/>
                  </a:cubicBezTo>
                  <a:cubicBezTo>
                    <a:pt x="2084" y="2768"/>
                    <a:pt x="2234" y="2758"/>
                    <a:pt x="2387" y="2737"/>
                  </a:cubicBezTo>
                  <a:cubicBezTo>
                    <a:pt x="3565" y="2573"/>
                    <a:pt x="4447" y="1854"/>
                    <a:pt x="4349" y="1102"/>
                  </a:cubicBezTo>
                  <a:cubicBezTo>
                    <a:pt x="4263" y="436"/>
                    <a:pt x="3432" y="1"/>
                    <a:pt x="24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4"/>
            <p:cNvSpPr/>
            <p:nvPr/>
          </p:nvSpPr>
          <p:spPr>
            <a:xfrm>
              <a:off x="13565100" y="4244925"/>
              <a:ext cx="111200" cy="69225"/>
            </a:xfrm>
            <a:custGeom>
              <a:rect b="b" l="l" r="r" t="t"/>
              <a:pathLst>
                <a:path extrusionOk="0" h="2769" w="4448">
                  <a:moveTo>
                    <a:pt x="2425" y="1"/>
                  </a:moveTo>
                  <a:cubicBezTo>
                    <a:pt x="2295" y="1"/>
                    <a:pt x="2162" y="8"/>
                    <a:pt x="2028" y="23"/>
                  </a:cubicBezTo>
                  <a:cubicBezTo>
                    <a:pt x="851" y="186"/>
                    <a:pt x="1" y="939"/>
                    <a:pt x="99" y="1658"/>
                  </a:cubicBezTo>
                  <a:cubicBezTo>
                    <a:pt x="184" y="2312"/>
                    <a:pt x="962" y="2768"/>
                    <a:pt x="1938" y="2768"/>
                  </a:cubicBezTo>
                  <a:cubicBezTo>
                    <a:pt x="2084" y="2768"/>
                    <a:pt x="2234" y="2758"/>
                    <a:pt x="2387" y="2737"/>
                  </a:cubicBezTo>
                  <a:cubicBezTo>
                    <a:pt x="3565" y="2573"/>
                    <a:pt x="4447" y="1854"/>
                    <a:pt x="4349" y="1102"/>
                  </a:cubicBezTo>
                  <a:cubicBezTo>
                    <a:pt x="4263" y="436"/>
                    <a:pt x="3432" y="1"/>
                    <a:pt x="2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4"/>
            <p:cNvSpPr/>
            <p:nvPr/>
          </p:nvSpPr>
          <p:spPr>
            <a:xfrm>
              <a:off x="13578175" y="4288800"/>
              <a:ext cx="32725" cy="31925"/>
            </a:xfrm>
            <a:custGeom>
              <a:rect b="b" l="l" r="r" t="t"/>
              <a:pathLst>
                <a:path extrusionOk="0" fill="none" h="1277" w="1309">
                  <a:moveTo>
                    <a:pt x="1276" y="557"/>
                  </a:moveTo>
                  <a:cubicBezTo>
                    <a:pt x="1309" y="884"/>
                    <a:pt x="1080" y="1211"/>
                    <a:pt x="753" y="1244"/>
                  </a:cubicBezTo>
                  <a:cubicBezTo>
                    <a:pt x="426" y="1276"/>
                    <a:pt x="99" y="1047"/>
                    <a:pt x="66" y="720"/>
                  </a:cubicBezTo>
                  <a:cubicBezTo>
                    <a:pt x="1" y="393"/>
                    <a:pt x="262" y="66"/>
                    <a:pt x="589" y="34"/>
                  </a:cubicBezTo>
                  <a:cubicBezTo>
                    <a:pt x="916" y="1"/>
                    <a:pt x="1243" y="230"/>
                    <a:pt x="1276" y="557"/>
                  </a:cubicBezTo>
                  <a:close/>
                </a:path>
              </a:pathLst>
            </a:custGeom>
            <a:no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4"/>
            <p:cNvSpPr/>
            <p:nvPr/>
          </p:nvSpPr>
          <p:spPr>
            <a:xfrm>
              <a:off x="13641125" y="4279825"/>
              <a:ext cx="32725" cy="32725"/>
            </a:xfrm>
            <a:custGeom>
              <a:rect b="b" l="l" r="r" t="t"/>
              <a:pathLst>
                <a:path extrusionOk="0" fill="none" h="1309" w="1309">
                  <a:moveTo>
                    <a:pt x="1243" y="589"/>
                  </a:moveTo>
                  <a:cubicBezTo>
                    <a:pt x="1308" y="916"/>
                    <a:pt x="1080" y="1210"/>
                    <a:pt x="720" y="1276"/>
                  </a:cubicBezTo>
                  <a:cubicBezTo>
                    <a:pt x="393" y="1308"/>
                    <a:pt x="99" y="1079"/>
                    <a:pt x="33" y="752"/>
                  </a:cubicBezTo>
                  <a:cubicBezTo>
                    <a:pt x="0" y="393"/>
                    <a:pt x="229" y="98"/>
                    <a:pt x="556" y="66"/>
                  </a:cubicBezTo>
                  <a:cubicBezTo>
                    <a:pt x="916" y="0"/>
                    <a:pt x="1210" y="262"/>
                    <a:pt x="1243" y="589"/>
                  </a:cubicBezTo>
                  <a:close/>
                </a:path>
              </a:pathLst>
            </a:custGeom>
            <a:noFill/>
            <a:ln cap="flat" cmpd="sng" w="7350">
              <a:solidFill>
                <a:schemeClr val="lt2"/>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4"/>
            <p:cNvSpPr/>
            <p:nvPr/>
          </p:nvSpPr>
          <p:spPr>
            <a:xfrm>
              <a:off x="13577350" y="4303525"/>
              <a:ext cx="104675" cy="92925"/>
            </a:xfrm>
            <a:custGeom>
              <a:rect b="b" l="l" r="r" t="t"/>
              <a:pathLst>
                <a:path extrusionOk="0" h="3717" w="4187">
                  <a:moveTo>
                    <a:pt x="2061" y="1"/>
                  </a:moveTo>
                  <a:cubicBezTo>
                    <a:pt x="1892" y="1374"/>
                    <a:pt x="1280" y="1753"/>
                    <a:pt x="656" y="1753"/>
                  </a:cubicBezTo>
                  <a:cubicBezTo>
                    <a:pt x="432" y="1753"/>
                    <a:pt x="208" y="1704"/>
                    <a:pt x="1" y="1635"/>
                  </a:cubicBezTo>
                  <a:lnTo>
                    <a:pt x="1" y="1635"/>
                  </a:lnTo>
                  <a:cubicBezTo>
                    <a:pt x="1" y="1636"/>
                    <a:pt x="558" y="3716"/>
                    <a:pt x="2198" y="3716"/>
                  </a:cubicBezTo>
                  <a:cubicBezTo>
                    <a:pt x="2291" y="3716"/>
                    <a:pt x="2387" y="3709"/>
                    <a:pt x="2486" y="3695"/>
                  </a:cubicBezTo>
                  <a:cubicBezTo>
                    <a:pt x="4121" y="3467"/>
                    <a:pt x="4186" y="1178"/>
                    <a:pt x="4186" y="1178"/>
                  </a:cubicBezTo>
                  <a:lnTo>
                    <a:pt x="4186" y="1145"/>
                  </a:lnTo>
                  <a:cubicBezTo>
                    <a:pt x="4036" y="1216"/>
                    <a:pt x="3887" y="1247"/>
                    <a:pt x="3742" y="1247"/>
                  </a:cubicBezTo>
                  <a:cubicBezTo>
                    <a:pt x="2818" y="1247"/>
                    <a:pt x="2061" y="1"/>
                    <a:pt x="2061" y="1"/>
                  </a:cubicBezTo>
                  <a:close/>
                </a:path>
              </a:pathLst>
            </a:custGeom>
            <a:solidFill>
              <a:schemeClr val="dk1"/>
            </a:solidFill>
            <a:ln cap="flat" cmpd="sng" w="7350">
              <a:solidFill>
                <a:schemeClr val="dk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4"/>
            <p:cNvSpPr/>
            <p:nvPr/>
          </p:nvSpPr>
          <p:spPr>
            <a:xfrm>
              <a:off x="13596175" y="4358950"/>
              <a:ext cx="108975" cy="141750"/>
            </a:xfrm>
            <a:custGeom>
              <a:rect b="b" l="l" r="r" t="t"/>
              <a:pathLst>
                <a:path extrusionOk="0" h="5670" w="4359">
                  <a:moveTo>
                    <a:pt x="2126" y="1"/>
                  </a:moveTo>
                  <a:cubicBezTo>
                    <a:pt x="1107" y="1"/>
                    <a:pt x="0" y="824"/>
                    <a:pt x="0" y="824"/>
                  </a:cubicBezTo>
                  <a:cubicBezTo>
                    <a:pt x="131" y="955"/>
                    <a:pt x="294" y="1086"/>
                    <a:pt x="458" y="1184"/>
                  </a:cubicBezTo>
                  <a:cubicBezTo>
                    <a:pt x="621" y="1282"/>
                    <a:pt x="785" y="1380"/>
                    <a:pt x="948" y="1413"/>
                  </a:cubicBezTo>
                  <a:cubicBezTo>
                    <a:pt x="948" y="1413"/>
                    <a:pt x="1079" y="5566"/>
                    <a:pt x="2420" y="5664"/>
                  </a:cubicBezTo>
                  <a:cubicBezTo>
                    <a:pt x="2463" y="5668"/>
                    <a:pt x="2505" y="5670"/>
                    <a:pt x="2546" y="5670"/>
                  </a:cubicBezTo>
                  <a:cubicBezTo>
                    <a:pt x="3888" y="5670"/>
                    <a:pt x="4358" y="3628"/>
                    <a:pt x="3597" y="1217"/>
                  </a:cubicBezTo>
                  <a:cubicBezTo>
                    <a:pt x="3305" y="291"/>
                    <a:pt x="2731" y="1"/>
                    <a:pt x="2126" y="1"/>
                  </a:cubicBezTo>
                  <a:close/>
                </a:path>
              </a:pathLst>
            </a:custGeom>
            <a:solidFill>
              <a:schemeClr val="accent1"/>
            </a:solidFill>
            <a:ln cap="flat" cmpd="sng" w="7350">
              <a:solidFill>
                <a:schemeClr val="accent1"/>
              </a:solidFill>
              <a:prstDash val="solid"/>
              <a:miter lim="326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4"/>
            <p:cNvSpPr/>
            <p:nvPr/>
          </p:nvSpPr>
          <p:spPr>
            <a:xfrm>
              <a:off x="13660750" y="4382825"/>
              <a:ext cx="22100" cy="121000"/>
            </a:xfrm>
            <a:custGeom>
              <a:rect b="b" l="l" r="r" t="t"/>
              <a:pathLst>
                <a:path extrusionOk="0" h="4840" w="884">
                  <a:moveTo>
                    <a:pt x="0" y="0"/>
                  </a:moveTo>
                  <a:lnTo>
                    <a:pt x="0" y="0"/>
                  </a:lnTo>
                  <a:cubicBezTo>
                    <a:pt x="360" y="1570"/>
                    <a:pt x="491" y="3237"/>
                    <a:pt x="360" y="4840"/>
                  </a:cubicBezTo>
                  <a:cubicBezTo>
                    <a:pt x="883" y="3237"/>
                    <a:pt x="752" y="150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5" name="Google Shape;1635;p34"/>
          <p:cNvSpPr/>
          <p:nvPr/>
        </p:nvSpPr>
        <p:spPr>
          <a:xfrm>
            <a:off x="1521628" y="926322"/>
            <a:ext cx="172500" cy="172500"/>
          </a:xfrm>
          <a:prstGeom prst="ellipse">
            <a:avLst/>
          </a:prstGeom>
          <a:solidFill>
            <a:srgbClr val="008968">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4"/>
          <p:cNvSpPr/>
          <p:nvPr/>
        </p:nvSpPr>
        <p:spPr>
          <a:xfrm>
            <a:off x="1749037" y="953684"/>
            <a:ext cx="165300" cy="165300"/>
          </a:xfrm>
          <a:prstGeom prst="ellipse">
            <a:avLst/>
          </a:prstGeom>
          <a:solidFill>
            <a:srgbClr val="008968">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7" name="Google Shape;1637;p34"/>
          <p:cNvGrpSpPr/>
          <p:nvPr/>
        </p:nvGrpSpPr>
        <p:grpSpPr>
          <a:xfrm>
            <a:off x="679374" y="4173779"/>
            <a:ext cx="285623" cy="285623"/>
            <a:chOff x="6605725" y="2012300"/>
            <a:chExt cx="131575" cy="131575"/>
          </a:xfrm>
        </p:grpSpPr>
        <p:sp>
          <p:nvSpPr>
            <p:cNvPr id="1638" name="Google Shape;1638;p34"/>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4"/>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4"/>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4"/>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 name="Google Shape;1642;p34"/>
          <p:cNvSpPr/>
          <p:nvPr/>
        </p:nvSpPr>
        <p:spPr>
          <a:xfrm>
            <a:off x="840356" y="330272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4"/>
          <p:cNvSpPr/>
          <p:nvPr/>
        </p:nvSpPr>
        <p:spPr>
          <a:xfrm>
            <a:off x="804017" y="1651731"/>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34"/>
          <p:cNvGrpSpPr/>
          <p:nvPr/>
        </p:nvGrpSpPr>
        <p:grpSpPr>
          <a:xfrm flipH="1">
            <a:off x="3346614" y="1857403"/>
            <a:ext cx="204533" cy="204479"/>
            <a:chOff x="617150" y="1954525"/>
            <a:chExt cx="94700" cy="94675"/>
          </a:xfrm>
        </p:grpSpPr>
        <p:sp>
          <p:nvSpPr>
            <p:cNvPr id="1645" name="Google Shape;1645;p34"/>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4"/>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4"/>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34"/>
          <p:cNvGrpSpPr/>
          <p:nvPr/>
        </p:nvGrpSpPr>
        <p:grpSpPr>
          <a:xfrm flipH="1">
            <a:off x="2817774" y="299578"/>
            <a:ext cx="205575" cy="205575"/>
            <a:chOff x="5537425" y="1141100"/>
            <a:chExt cx="94700" cy="94700"/>
          </a:xfrm>
        </p:grpSpPr>
        <p:sp>
          <p:nvSpPr>
            <p:cNvPr id="1650" name="Google Shape;1650;p34"/>
            <p:cNvSpPr/>
            <p:nvPr/>
          </p:nvSpPr>
          <p:spPr>
            <a:xfrm>
              <a:off x="5582500" y="1141100"/>
              <a:ext cx="4525" cy="41000"/>
            </a:xfrm>
            <a:custGeom>
              <a:rect b="b" l="l" r="r" t="t"/>
              <a:pathLst>
                <a:path extrusionOk="0" h="1640"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4"/>
            <p:cNvSpPr/>
            <p:nvPr/>
          </p:nvSpPr>
          <p:spPr>
            <a:xfrm>
              <a:off x="5582500" y="1194775"/>
              <a:ext cx="4525" cy="41025"/>
            </a:xfrm>
            <a:custGeom>
              <a:rect b="b" l="l" r="r" t="t"/>
              <a:pathLst>
                <a:path extrusionOk="0" h="1641" w="181">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4"/>
            <p:cNvSpPr/>
            <p:nvPr/>
          </p:nvSpPr>
          <p:spPr>
            <a:xfrm>
              <a:off x="5537425" y="1186175"/>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4"/>
            <p:cNvSpPr/>
            <p:nvPr/>
          </p:nvSpPr>
          <p:spPr>
            <a:xfrm>
              <a:off x="5591100" y="1186175"/>
              <a:ext cx="41025" cy="4525"/>
            </a:xfrm>
            <a:custGeom>
              <a:rect b="b" l="l" r="r" t="t"/>
              <a:pathLst>
                <a:path extrusionOk="0" h="181" w="1641">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4" name="Google Shape;1654;p34"/>
          <p:cNvSpPr/>
          <p:nvPr/>
        </p:nvSpPr>
        <p:spPr>
          <a:xfrm flipH="1">
            <a:off x="2749952" y="55782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5" name="Google Shape;1655;p34"/>
          <p:cNvGrpSpPr/>
          <p:nvPr/>
        </p:nvGrpSpPr>
        <p:grpSpPr>
          <a:xfrm>
            <a:off x="2817777" y="2728471"/>
            <a:ext cx="409876" cy="409822"/>
            <a:chOff x="1335500" y="1010800"/>
            <a:chExt cx="189775" cy="189750"/>
          </a:xfrm>
        </p:grpSpPr>
        <p:sp>
          <p:nvSpPr>
            <p:cNvPr id="1656" name="Google Shape;1656;p34"/>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 name="Google Shape;1660;p34"/>
          <p:cNvSpPr txBox="1"/>
          <p:nvPr/>
        </p:nvSpPr>
        <p:spPr>
          <a:xfrm>
            <a:off x="1383425" y="953675"/>
            <a:ext cx="19632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A campaign that focuses on different types of minor pet health problems that can be easily resolved thanks to one of Pawp’s services, outlining the straightforwardness and accessibility of the product, can be used to resolve this problem. </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1661" name="Google Shape;1661;p34"/>
          <p:cNvPicPr preferRelativeResize="0"/>
          <p:nvPr/>
        </p:nvPicPr>
        <p:blipFill>
          <a:blip r:embed="rId3">
            <a:alphaModFix/>
          </a:blip>
          <a:stretch>
            <a:fillRect/>
          </a:stretch>
        </p:blipFill>
        <p:spPr>
          <a:xfrm>
            <a:off x="3410913" y="640550"/>
            <a:ext cx="5669012" cy="3996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5" name="Shape 1665"/>
        <p:cNvGrpSpPr/>
        <p:nvPr/>
      </p:nvGrpSpPr>
      <p:grpSpPr>
        <a:xfrm>
          <a:off x="0" y="0"/>
          <a:ext cx="0" cy="0"/>
          <a:chOff x="0" y="0"/>
          <a:chExt cx="0" cy="0"/>
        </a:xfrm>
      </p:grpSpPr>
      <p:grpSp>
        <p:nvGrpSpPr>
          <p:cNvPr id="1666" name="Google Shape;1666;p35"/>
          <p:cNvGrpSpPr/>
          <p:nvPr/>
        </p:nvGrpSpPr>
        <p:grpSpPr>
          <a:xfrm>
            <a:off x="7538035" y="144458"/>
            <a:ext cx="1555240" cy="1114215"/>
            <a:chOff x="273075" y="2718175"/>
            <a:chExt cx="2902650" cy="1955450"/>
          </a:xfrm>
        </p:grpSpPr>
        <p:sp>
          <p:nvSpPr>
            <p:cNvPr id="1667" name="Google Shape;1667;p35"/>
            <p:cNvSpPr/>
            <p:nvPr/>
          </p:nvSpPr>
          <p:spPr>
            <a:xfrm>
              <a:off x="924300" y="3090750"/>
              <a:ext cx="333600" cy="357950"/>
            </a:xfrm>
            <a:custGeom>
              <a:rect b="b" l="l" r="r" t="t"/>
              <a:pathLst>
                <a:path extrusionOk="0" h="14318" w="13344">
                  <a:moveTo>
                    <a:pt x="4468" y="1"/>
                  </a:moveTo>
                  <a:lnTo>
                    <a:pt x="0" y="9606"/>
                  </a:lnTo>
                  <a:lnTo>
                    <a:pt x="3009" y="14317"/>
                  </a:lnTo>
                  <a:cubicBezTo>
                    <a:pt x="13344" y="4773"/>
                    <a:pt x="4469" y="1"/>
                    <a:pt x="4468" y="1"/>
                  </a:cubicBezTo>
                  <a:close/>
                </a:path>
              </a:pathLst>
            </a:custGeom>
            <a:solidFill>
              <a:srgbClr val="771E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5"/>
            <p:cNvSpPr/>
            <p:nvPr/>
          </p:nvSpPr>
          <p:spPr>
            <a:xfrm>
              <a:off x="1434175" y="3187275"/>
              <a:ext cx="222675" cy="115975"/>
            </a:xfrm>
            <a:custGeom>
              <a:rect b="b" l="l" r="r" t="t"/>
              <a:pathLst>
                <a:path extrusionOk="0" h="4639" w="8907">
                  <a:moveTo>
                    <a:pt x="3618" y="0"/>
                  </a:moveTo>
                  <a:lnTo>
                    <a:pt x="1" y="3556"/>
                  </a:lnTo>
                  <a:lnTo>
                    <a:pt x="31" y="3587"/>
                  </a:lnTo>
                  <a:cubicBezTo>
                    <a:pt x="31" y="3587"/>
                    <a:pt x="996" y="4639"/>
                    <a:pt x="4615" y="4639"/>
                  </a:cubicBezTo>
                  <a:cubicBezTo>
                    <a:pt x="5762" y="4639"/>
                    <a:pt x="7174" y="4533"/>
                    <a:pt x="8907" y="4256"/>
                  </a:cubicBezTo>
                  <a:lnTo>
                    <a:pt x="3618" y="0"/>
                  </a:lnTo>
                  <a:close/>
                </a:path>
              </a:pathLst>
            </a:custGeom>
            <a:solidFill>
              <a:srgbClr val="771E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1234325" y="3862050"/>
              <a:ext cx="112500" cy="139075"/>
            </a:xfrm>
            <a:custGeom>
              <a:rect b="b" l="l" r="r" t="t"/>
              <a:pathLst>
                <a:path extrusionOk="0" h="5563" w="4500">
                  <a:moveTo>
                    <a:pt x="2128" y="0"/>
                  </a:moveTo>
                  <a:cubicBezTo>
                    <a:pt x="2189" y="122"/>
                    <a:pt x="1" y="5563"/>
                    <a:pt x="1" y="5563"/>
                  </a:cubicBezTo>
                  <a:lnTo>
                    <a:pt x="4499" y="4256"/>
                  </a:lnTo>
                  <a:lnTo>
                    <a:pt x="2128" y="0"/>
                  </a:lnTo>
                  <a:close/>
                </a:path>
              </a:pathLst>
            </a:custGeom>
            <a:solidFill>
              <a:srgbClr val="771E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5"/>
            <p:cNvSpPr/>
            <p:nvPr/>
          </p:nvSpPr>
          <p:spPr>
            <a:xfrm>
              <a:off x="924300" y="2718175"/>
              <a:ext cx="2140650" cy="1955450"/>
            </a:xfrm>
            <a:custGeom>
              <a:rect b="b" l="l" r="r" t="t"/>
              <a:pathLst>
                <a:path extrusionOk="0" h="78218" w="85626">
                  <a:moveTo>
                    <a:pt x="21105" y="0"/>
                  </a:moveTo>
                  <a:cubicBezTo>
                    <a:pt x="20611" y="0"/>
                    <a:pt x="20104" y="165"/>
                    <a:pt x="19666" y="527"/>
                  </a:cubicBezTo>
                  <a:cubicBezTo>
                    <a:pt x="16870" y="2867"/>
                    <a:pt x="13040" y="6089"/>
                    <a:pt x="12371" y="6697"/>
                  </a:cubicBezTo>
                  <a:cubicBezTo>
                    <a:pt x="11308" y="7670"/>
                    <a:pt x="5988" y="8521"/>
                    <a:pt x="3344" y="10101"/>
                  </a:cubicBezTo>
                  <a:cubicBezTo>
                    <a:pt x="669" y="11712"/>
                    <a:pt x="0" y="17457"/>
                    <a:pt x="0" y="17457"/>
                  </a:cubicBezTo>
                  <a:lnTo>
                    <a:pt x="3769" y="27640"/>
                  </a:lnTo>
                  <a:cubicBezTo>
                    <a:pt x="3769" y="27640"/>
                    <a:pt x="7782" y="35786"/>
                    <a:pt x="10700" y="38947"/>
                  </a:cubicBezTo>
                  <a:lnTo>
                    <a:pt x="7174" y="43020"/>
                  </a:lnTo>
                  <a:cubicBezTo>
                    <a:pt x="5137" y="45330"/>
                    <a:pt x="4043" y="48309"/>
                    <a:pt x="4043" y="51379"/>
                  </a:cubicBezTo>
                  <a:lnTo>
                    <a:pt x="4043" y="56607"/>
                  </a:lnTo>
                  <a:lnTo>
                    <a:pt x="4651" y="61318"/>
                  </a:lnTo>
                  <a:cubicBezTo>
                    <a:pt x="4772" y="62108"/>
                    <a:pt x="5380" y="62716"/>
                    <a:pt x="6171" y="62838"/>
                  </a:cubicBezTo>
                  <a:cubicBezTo>
                    <a:pt x="6270" y="62855"/>
                    <a:pt x="6369" y="62863"/>
                    <a:pt x="6467" y="62863"/>
                  </a:cubicBezTo>
                  <a:cubicBezTo>
                    <a:pt x="7242" y="62863"/>
                    <a:pt x="7961" y="62347"/>
                    <a:pt x="8177" y="61592"/>
                  </a:cubicBezTo>
                  <a:lnTo>
                    <a:pt x="9119" y="58430"/>
                  </a:lnTo>
                  <a:lnTo>
                    <a:pt x="11247" y="51652"/>
                  </a:lnTo>
                  <a:lnTo>
                    <a:pt x="16900" y="50011"/>
                  </a:lnTo>
                  <a:lnTo>
                    <a:pt x="21612" y="57701"/>
                  </a:lnTo>
                  <a:lnTo>
                    <a:pt x="18815" y="62199"/>
                  </a:lnTo>
                  <a:cubicBezTo>
                    <a:pt x="18147" y="63263"/>
                    <a:pt x="18299" y="64662"/>
                    <a:pt x="19180" y="65543"/>
                  </a:cubicBezTo>
                  <a:lnTo>
                    <a:pt x="27113" y="58704"/>
                  </a:lnTo>
                  <a:cubicBezTo>
                    <a:pt x="27995" y="57944"/>
                    <a:pt x="28360" y="56789"/>
                    <a:pt x="28116" y="55664"/>
                  </a:cubicBezTo>
                  <a:lnTo>
                    <a:pt x="26779" y="49798"/>
                  </a:lnTo>
                  <a:lnTo>
                    <a:pt x="26779" y="49798"/>
                  </a:lnTo>
                  <a:cubicBezTo>
                    <a:pt x="26779" y="49798"/>
                    <a:pt x="34142" y="57072"/>
                    <a:pt x="48090" y="57072"/>
                  </a:cubicBezTo>
                  <a:cubicBezTo>
                    <a:pt x="50472" y="57072"/>
                    <a:pt x="53045" y="56860"/>
                    <a:pt x="55807" y="56364"/>
                  </a:cubicBezTo>
                  <a:cubicBezTo>
                    <a:pt x="55807" y="56364"/>
                    <a:pt x="56810" y="64935"/>
                    <a:pt x="63254" y="66972"/>
                  </a:cubicBezTo>
                  <a:lnTo>
                    <a:pt x="65929" y="74540"/>
                  </a:lnTo>
                  <a:lnTo>
                    <a:pt x="61521" y="74540"/>
                  </a:lnTo>
                  <a:cubicBezTo>
                    <a:pt x="59485" y="74540"/>
                    <a:pt x="57843" y="76181"/>
                    <a:pt x="57843" y="78218"/>
                  </a:cubicBezTo>
                  <a:lnTo>
                    <a:pt x="70306" y="78218"/>
                  </a:lnTo>
                  <a:cubicBezTo>
                    <a:pt x="72342" y="78218"/>
                    <a:pt x="73771" y="76212"/>
                    <a:pt x="73132" y="74297"/>
                  </a:cubicBezTo>
                  <a:lnTo>
                    <a:pt x="70336" y="65817"/>
                  </a:lnTo>
                  <a:lnTo>
                    <a:pt x="70336" y="65817"/>
                  </a:lnTo>
                  <a:cubicBezTo>
                    <a:pt x="70336" y="65817"/>
                    <a:pt x="71461" y="65938"/>
                    <a:pt x="73619" y="66090"/>
                  </a:cubicBezTo>
                  <a:lnTo>
                    <a:pt x="81370" y="71926"/>
                  </a:lnTo>
                  <a:lnTo>
                    <a:pt x="81917" y="75087"/>
                  </a:lnTo>
                  <a:cubicBezTo>
                    <a:pt x="82221" y="76881"/>
                    <a:pt x="83771" y="78188"/>
                    <a:pt x="85625" y="78188"/>
                  </a:cubicBezTo>
                  <a:lnTo>
                    <a:pt x="85625" y="69950"/>
                  </a:lnTo>
                  <a:cubicBezTo>
                    <a:pt x="85595" y="69373"/>
                    <a:pt x="85443" y="68826"/>
                    <a:pt x="85169" y="68339"/>
                  </a:cubicBezTo>
                  <a:lnTo>
                    <a:pt x="74439" y="50132"/>
                  </a:lnTo>
                  <a:cubicBezTo>
                    <a:pt x="74804" y="26181"/>
                    <a:pt x="42007" y="29524"/>
                    <a:pt x="36141" y="28825"/>
                  </a:cubicBezTo>
                  <a:cubicBezTo>
                    <a:pt x="30305" y="28126"/>
                    <a:pt x="21520" y="18612"/>
                    <a:pt x="21520" y="18612"/>
                  </a:cubicBezTo>
                  <a:cubicBezTo>
                    <a:pt x="22463" y="16636"/>
                    <a:pt x="21672" y="12655"/>
                    <a:pt x="21672" y="12655"/>
                  </a:cubicBezTo>
                  <a:cubicBezTo>
                    <a:pt x="23739" y="10345"/>
                    <a:pt x="23709" y="5512"/>
                    <a:pt x="23344" y="2047"/>
                  </a:cubicBezTo>
                  <a:cubicBezTo>
                    <a:pt x="23219" y="794"/>
                    <a:pt x="22190" y="0"/>
                    <a:pt x="211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5"/>
            <p:cNvSpPr/>
            <p:nvPr/>
          </p:nvSpPr>
          <p:spPr>
            <a:xfrm>
              <a:off x="1611250" y="3938525"/>
              <a:ext cx="586650" cy="205625"/>
            </a:xfrm>
            <a:custGeom>
              <a:rect b="b" l="l" r="r" t="t"/>
              <a:pathLst>
                <a:path extrusionOk="0" h="8225" w="23466">
                  <a:moveTo>
                    <a:pt x="4312" y="0"/>
                  </a:moveTo>
                  <a:cubicBezTo>
                    <a:pt x="3184" y="0"/>
                    <a:pt x="2077" y="268"/>
                    <a:pt x="1033" y="923"/>
                  </a:cubicBezTo>
                  <a:cubicBezTo>
                    <a:pt x="730" y="1106"/>
                    <a:pt x="395" y="1258"/>
                    <a:pt x="0" y="1288"/>
                  </a:cubicBezTo>
                  <a:cubicBezTo>
                    <a:pt x="61" y="1410"/>
                    <a:pt x="91" y="1531"/>
                    <a:pt x="122" y="1683"/>
                  </a:cubicBezTo>
                  <a:cubicBezTo>
                    <a:pt x="2427" y="3511"/>
                    <a:pt x="9387" y="8224"/>
                    <a:pt x="20640" y="8224"/>
                  </a:cubicBezTo>
                  <a:cubicBezTo>
                    <a:pt x="21554" y="8224"/>
                    <a:pt x="22496" y="8193"/>
                    <a:pt x="23466" y="8127"/>
                  </a:cubicBezTo>
                  <a:cubicBezTo>
                    <a:pt x="20092" y="7306"/>
                    <a:pt x="16900" y="5756"/>
                    <a:pt x="13891" y="3963"/>
                  </a:cubicBezTo>
                  <a:cubicBezTo>
                    <a:pt x="11249" y="2391"/>
                    <a:pt x="7685" y="0"/>
                    <a:pt x="4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5"/>
            <p:cNvSpPr/>
            <p:nvPr/>
          </p:nvSpPr>
          <p:spPr>
            <a:xfrm>
              <a:off x="1361225" y="2718175"/>
              <a:ext cx="151250" cy="119575"/>
            </a:xfrm>
            <a:custGeom>
              <a:rect b="b" l="l" r="r" t="t"/>
              <a:pathLst>
                <a:path extrusionOk="0" h="4783" w="6050">
                  <a:moveTo>
                    <a:pt x="3628" y="0"/>
                  </a:moveTo>
                  <a:cubicBezTo>
                    <a:pt x="3134" y="0"/>
                    <a:pt x="2627" y="165"/>
                    <a:pt x="2189" y="527"/>
                  </a:cubicBezTo>
                  <a:lnTo>
                    <a:pt x="1" y="2381"/>
                  </a:lnTo>
                  <a:cubicBezTo>
                    <a:pt x="1673" y="3779"/>
                    <a:pt x="3952" y="4782"/>
                    <a:pt x="6050" y="4782"/>
                  </a:cubicBezTo>
                  <a:cubicBezTo>
                    <a:pt x="6019" y="3810"/>
                    <a:pt x="5958" y="2867"/>
                    <a:pt x="5867" y="2047"/>
                  </a:cubicBezTo>
                  <a:cubicBezTo>
                    <a:pt x="5742" y="794"/>
                    <a:pt x="4713" y="0"/>
                    <a:pt x="3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5"/>
            <p:cNvSpPr/>
            <p:nvPr/>
          </p:nvSpPr>
          <p:spPr>
            <a:xfrm>
              <a:off x="273075" y="2990825"/>
              <a:ext cx="886075" cy="740875"/>
            </a:xfrm>
            <a:custGeom>
              <a:rect b="b" l="l" r="r" t="t"/>
              <a:pathLst>
                <a:path extrusionOk="0" h="29635" w="35443">
                  <a:moveTo>
                    <a:pt x="28084" y="0"/>
                  </a:moveTo>
                  <a:cubicBezTo>
                    <a:pt x="26672" y="0"/>
                    <a:pt x="25233" y="573"/>
                    <a:pt x="24074" y="1931"/>
                  </a:cubicBezTo>
                  <a:cubicBezTo>
                    <a:pt x="23891" y="2113"/>
                    <a:pt x="23739" y="2326"/>
                    <a:pt x="23587" y="2539"/>
                  </a:cubicBezTo>
                  <a:cubicBezTo>
                    <a:pt x="23587" y="2539"/>
                    <a:pt x="15654" y="2721"/>
                    <a:pt x="16080" y="10776"/>
                  </a:cubicBezTo>
                  <a:cubicBezTo>
                    <a:pt x="16080" y="10776"/>
                    <a:pt x="0" y="15153"/>
                    <a:pt x="8177" y="26126"/>
                  </a:cubicBezTo>
                  <a:cubicBezTo>
                    <a:pt x="10057" y="28651"/>
                    <a:pt x="12091" y="29635"/>
                    <a:pt x="14042" y="29635"/>
                  </a:cubicBezTo>
                  <a:cubicBezTo>
                    <a:pt x="19724" y="29635"/>
                    <a:pt x="24692" y="21286"/>
                    <a:pt x="23040" y="18345"/>
                  </a:cubicBezTo>
                  <a:cubicBezTo>
                    <a:pt x="23040" y="18345"/>
                    <a:pt x="31034" y="17737"/>
                    <a:pt x="30396" y="11019"/>
                  </a:cubicBezTo>
                  <a:cubicBezTo>
                    <a:pt x="31460" y="10259"/>
                    <a:pt x="32341" y="9317"/>
                    <a:pt x="33010" y="8223"/>
                  </a:cubicBezTo>
                  <a:cubicBezTo>
                    <a:pt x="35443" y="4087"/>
                    <a:pt x="31857" y="0"/>
                    <a:pt x="28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5"/>
            <p:cNvSpPr/>
            <p:nvPr/>
          </p:nvSpPr>
          <p:spPr>
            <a:xfrm>
              <a:off x="2659900" y="3037000"/>
              <a:ext cx="515825" cy="658650"/>
            </a:xfrm>
            <a:custGeom>
              <a:rect b="b" l="l" r="r" t="t"/>
              <a:pathLst>
                <a:path extrusionOk="0" h="26346" w="20633">
                  <a:moveTo>
                    <a:pt x="7639" y="1"/>
                  </a:moveTo>
                  <a:cubicBezTo>
                    <a:pt x="7258" y="1"/>
                    <a:pt x="6878" y="76"/>
                    <a:pt x="6505" y="236"/>
                  </a:cubicBezTo>
                  <a:cubicBezTo>
                    <a:pt x="0" y="3063"/>
                    <a:pt x="6201" y="12577"/>
                    <a:pt x="6505" y="17501"/>
                  </a:cubicBezTo>
                  <a:cubicBezTo>
                    <a:pt x="6809" y="22394"/>
                    <a:pt x="0" y="24036"/>
                    <a:pt x="0" y="24036"/>
                  </a:cubicBezTo>
                  <a:lnTo>
                    <a:pt x="1945" y="26346"/>
                  </a:lnTo>
                  <a:cubicBezTo>
                    <a:pt x="20632" y="20700"/>
                    <a:pt x="13943" y="1"/>
                    <a:pt x="76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5"/>
            <p:cNvSpPr/>
            <p:nvPr/>
          </p:nvSpPr>
          <p:spPr>
            <a:xfrm>
              <a:off x="2365800" y="4016300"/>
              <a:ext cx="398975" cy="361750"/>
            </a:xfrm>
            <a:custGeom>
              <a:rect b="b" l="l" r="r" t="t"/>
              <a:pathLst>
                <a:path extrusionOk="0" fill="none" h="14470" w="15959">
                  <a:moveTo>
                    <a:pt x="1" y="1"/>
                  </a:moveTo>
                  <a:cubicBezTo>
                    <a:pt x="1" y="1"/>
                    <a:pt x="1065" y="14469"/>
                    <a:pt x="15959" y="14135"/>
                  </a:cubicBez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a:off x="1248775" y="3793650"/>
              <a:ext cx="178600" cy="319175"/>
            </a:xfrm>
            <a:custGeom>
              <a:rect b="b" l="l" r="r" t="t"/>
              <a:pathLst>
                <a:path extrusionOk="0" fill="none" h="12767" w="7144">
                  <a:moveTo>
                    <a:pt x="7143" y="12767"/>
                  </a:moveTo>
                  <a:lnTo>
                    <a:pt x="0" y="1"/>
                  </a:ln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a:off x="1510925" y="3893975"/>
              <a:ext cx="578300" cy="249250"/>
            </a:xfrm>
            <a:custGeom>
              <a:rect b="b" l="l" r="r" t="t"/>
              <a:pathLst>
                <a:path extrusionOk="0" fill="none" h="9970" w="23132">
                  <a:moveTo>
                    <a:pt x="1" y="0"/>
                  </a:moveTo>
                  <a:cubicBezTo>
                    <a:pt x="1" y="0"/>
                    <a:pt x="8056" y="8845"/>
                    <a:pt x="23132" y="9970"/>
                  </a:cubicBez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a:off x="1398475" y="4250350"/>
              <a:ext cx="112475" cy="85900"/>
            </a:xfrm>
            <a:custGeom>
              <a:rect b="b" l="l" r="r" t="t"/>
              <a:pathLst>
                <a:path extrusionOk="0" fill="none" h="3436" w="4499">
                  <a:moveTo>
                    <a:pt x="2098" y="1"/>
                  </a:moveTo>
                  <a:cubicBezTo>
                    <a:pt x="2098" y="1"/>
                    <a:pt x="0" y="1642"/>
                    <a:pt x="1186" y="3435"/>
                  </a:cubicBezTo>
                  <a:lnTo>
                    <a:pt x="4499" y="548"/>
                  </a:ln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a:off x="2414450" y="4613575"/>
              <a:ext cx="108675" cy="59300"/>
            </a:xfrm>
            <a:custGeom>
              <a:rect b="b" l="l" r="r" t="t"/>
              <a:pathLst>
                <a:path extrusionOk="0" fill="none" h="2372" w="4347">
                  <a:moveTo>
                    <a:pt x="2219" y="426"/>
                  </a:moveTo>
                  <a:cubicBezTo>
                    <a:pt x="2219" y="426"/>
                    <a:pt x="0" y="1"/>
                    <a:pt x="0" y="2372"/>
                  </a:cubicBezTo>
                  <a:lnTo>
                    <a:pt x="4347" y="2372"/>
                  </a:ln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5"/>
            <p:cNvSpPr/>
            <p:nvPr/>
          </p:nvSpPr>
          <p:spPr>
            <a:xfrm>
              <a:off x="3010200" y="4533800"/>
              <a:ext cx="53975" cy="114000"/>
            </a:xfrm>
            <a:custGeom>
              <a:rect b="b" l="l" r="r" t="t"/>
              <a:pathLst>
                <a:path extrusionOk="0" fill="none" h="4560" w="2159">
                  <a:moveTo>
                    <a:pt x="153" y="1945"/>
                  </a:moveTo>
                  <a:cubicBezTo>
                    <a:pt x="153" y="1945"/>
                    <a:pt x="1" y="4377"/>
                    <a:pt x="2159" y="4559"/>
                  </a:cubicBezTo>
                  <a:lnTo>
                    <a:pt x="2159" y="0"/>
                  </a:ln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5"/>
            <p:cNvSpPr/>
            <p:nvPr/>
          </p:nvSpPr>
          <p:spPr>
            <a:xfrm>
              <a:off x="1149975" y="3013075"/>
              <a:ext cx="63875" cy="73350"/>
            </a:xfrm>
            <a:custGeom>
              <a:rect b="b" l="l" r="r" t="t"/>
              <a:pathLst>
                <a:path extrusionOk="0" h="2934" w="2555">
                  <a:moveTo>
                    <a:pt x="606" y="0"/>
                  </a:moveTo>
                  <a:cubicBezTo>
                    <a:pt x="516" y="0"/>
                    <a:pt x="435" y="22"/>
                    <a:pt x="366" y="68"/>
                  </a:cubicBezTo>
                  <a:cubicBezTo>
                    <a:pt x="1" y="312"/>
                    <a:pt x="92" y="1132"/>
                    <a:pt x="609" y="1892"/>
                  </a:cubicBezTo>
                  <a:cubicBezTo>
                    <a:pt x="1003" y="2532"/>
                    <a:pt x="1556" y="2933"/>
                    <a:pt x="1946" y="2933"/>
                  </a:cubicBezTo>
                  <a:cubicBezTo>
                    <a:pt x="2038" y="2933"/>
                    <a:pt x="2120" y="2911"/>
                    <a:pt x="2189" y="2865"/>
                  </a:cubicBezTo>
                  <a:cubicBezTo>
                    <a:pt x="2554" y="2652"/>
                    <a:pt x="2463" y="1801"/>
                    <a:pt x="1946" y="1041"/>
                  </a:cubicBezTo>
                  <a:cubicBezTo>
                    <a:pt x="1528" y="401"/>
                    <a:pt x="98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5"/>
            <p:cNvSpPr/>
            <p:nvPr/>
          </p:nvSpPr>
          <p:spPr>
            <a:xfrm>
              <a:off x="1348325" y="3034525"/>
              <a:ext cx="117800" cy="24350"/>
            </a:xfrm>
            <a:custGeom>
              <a:rect b="b" l="l" r="r" t="t"/>
              <a:pathLst>
                <a:path extrusionOk="0" fill="none" h="974" w="4712">
                  <a:moveTo>
                    <a:pt x="0" y="609"/>
                  </a:moveTo>
                  <a:cubicBezTo>
                    <a:pt x="0" y="609"/>
                    <a:pt x="1520" y="973"/>
                    <a:pt x="4711" y="1"/>
                  </a:cubicBez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5"/>
            <p:cNvSpPr/>
            <p:nvPr/>
          </p:nvSpPr>
          <p:spPr>
            <a:xfrm>
              <a:off x="1471425" y="3153825"/>
              <a:ext cx="127675" cy="57775"/>
            </a:xfrm>
            <a:custGeom>
              <a:rect b="b" l="l" r="r" t="t"/>
              <a:pathLst>
                <a:path extrusionOk="0" fill="none" h="2311" w="5107">
                  <a:moveTo>
                    <a:pt x="0" y="2311"/>
                  </a:moveTo>
                  <a:lnTo>
                    <a:pt x="5107" y="1"/>
                  </a:lnTo>
                </a:path>
              </a:pathLst>
            </a:custGeom>
            <a:solidFill>
              <a:schemeClr val="accent4"/>
            </a:solidFill>
            <a:ln cap="rnd" cmpd="sng" w="190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5"/>
            <p:cNvSpPr/>
            <p:nvPr/>
          </p:nvSpPr>
          <p:spPr>
            <a:xfrm>
              <a:off x="1080825" y="4156875"/>
              <a:ext cx="79050" cy="101100"/>
            </a:xfrm>
            <a:custGeom>
              <a:rect b="b" l="l" r="r" t="t"/>
              <a:pathLst>
                <a:path extrusionOk="0" fill="none" h="4044" w="3162">
                  <a:moveTo>
                    <a:pt x="274" y="2189"/>
                  </a:moveTo>
                  <a:cubicBezTo>
                    <a:pt x="274" y="2189"/>
                    <a:pt x="1" y="3770"/>
                    <a:pt x="1916" y="4044"/>
                  </a:cubicBezTo>
                  <a:lnTo>
                    <a:pt x="3162" y="1"/>
                  </a:ln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5"/>
            <p:cNvSpPr/>
            <p:nvPr/>
          </p:nvSpPr>
          <p:spPr>
            <a:xfrm>
              <a:off x="1031450" y="3187550"/>
              <a:ext cx="475700" cy="343125"/>
            </a:xfrm>
            <a:custGeom>
              <a:rect b="b" l="l" r="r" t="t"/>
              <a:pathLst>
                <a:path extrusionOk="0" h="13725" w="19028">
                  <a:moveTo>
                    <a:pt x="17848" y="1"/>
                  </a:moveTo>
                  <a:cubicBezTo>
                    <a:pt x="17599" y="1"/>
                    <a:pt x="17347" y="86"/>
                    <a:pt x="17143" y="263"/>
                  </a:cubicBezTo>
                  <a:cubicBezTo>
                    <a:pt x="14620" y="2512"/>
                    <a:pt x="6718" y="9199"/>
                    <a:pt x="942" y="11175"/>
                  </a:cubicBezTo>
                  <a:cubicBezTo>
                    <a:pt x="304" y="11357"/>
                    <a:pt x="0" y="12056"/>
                    <a:pt x="274" y="12634"/>
                  </a:cubicBezTo>
                  <a:cubicBezTo>
                    <a:pt x="365" y="12816"/>
                    <a:pt x="456" y="12998"/>
                    <a:pt x="578" y="13181"/>
                  </a:cubicBezTo>
                  <a:cubicBezTo>
                    <a:pt x="775" y="13532"/>
                    <a:pt x="1131" y="13725"/>
                    <a:pt x="1497" y="13725"/>
                  </a:cubicBezTo>
                  <a:cubicBezTo>
                    <a:pt x="1637" y="13725"/>
                    <a:pt x="1780" y="13696"/>
                    <a:pt x="1915" y="13637"/>
                  </a:cubicBezTo>
                  <a:cubicBezTo>
                    <a:pt x="4377" y="12543"/>
                    <a:pt x="12219" y="8743"/>
                    <a:pt x="18633" y="1783"/>
                  </a:cubicBezTo>
                  <a:cubicBezTo>
                    <a:pt x="18997" y="1387"/>
                    <a:pt x="19028" y="810"/>
                    <a:pt x="18663" y="384"/>
                  </a:cubicBezTo>
                  <a:cubicBezTo>
                    <a:pt x="18461" y="132"/>
                    <a:pt x="18157" y="1"/>
                    <a:pt x="178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5"/>
            <p:cNvSpPr/>
            <p:nvPr/>
          </p:nvSpPr>
          <p:spPr>
            <a:xfrm>
              <a:off x="1568675" y="3061625"/>
              <a:ext cx="174800" cy="119825"/>
            </a:xfrm>
            <a:custGeom>
              <a:rect b="b" l="l" r="r" t="t"/>
              <a:pathLst>
                <a:path extrusionOk="0" h="4793" w="6992">
                  <a:moveTo>
                    <a:pt x="5373" y="1"/>
                  </a:moveTo>
                  <a:cubicBezTo>
                    <a:pt x="4602" y="1"/>
                    <a:pt x="3571" y="344"/>
                    <a:pt x="2585" y="984"/>
                  </a:cubicBezTo>
                  <a:cubicBezTo>
                    <a:pt x="943" y="2047"/>
                    <a:pt x="1" y="3567"/>
                    <a:pt x="518" y="4327"/>
                  </a:cubicBezTo>
                  <a:cubicBezTo>
                    <a:pt x="724" y="4642"/>
                    <a:pt x="1123" y="4793"/>
                    <a:pt x="1633" y="4793"/>
                  </a:cubicBezTo>
                  <a:cubicBezTo>
                    <a:pt x="2401" y="4793"/>
                    <a:pt x="3421" y="4450"/>
                    <a:pt x="4408" y="3810"/>
                  </a:cubicBezTo>
                  <a:cubicBezTo>
                    <a:pt x="6050" y="2747"/>
                    <a:pt x="6992" y="1257"/>
                    <a:pt x="6475" y="467"/>
                  </a:cubicBezTo>
                  <a:cubicBezTo>
                    <a:pt x="6281" y="152"/>
                    <a:pt x="5884" y="1"/>
                    <a:pt x="53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5"/>
            <p:cNvSpPr/>
            <p:nvPr/>
          </p:nvSpPr>
          <p:spPr>
            <a:xfrm>
              <a:off x="1067925" y="3474500"/>
              <a:ext cx="33450" cy="34225"/>
            </a:xfrm>
            <a:custGeom>
              <a:rect b="b" l="l" r="r" t="t"/>
              <a:pathLst>
                <a:path extrusionOk="0" h="1369" w="1338">
                  <a:moveTo>
                    <a:pt x="669" y="1"/>
                  </a:moveTo>
                  <a:cubicBezTo>
                    <a:pt x="304" y="1"/>
                    <a:pt x="0" y="305"/>
                    <a:pt x="0" y="700"/>
                  </a:cubicBezTo>
                  <a:cubicBezTo>
                    <a:pt x="0" y="1065"/>
                    <a:pt x="304" y="1369"/>
                    <a:pt x="669" y="1369"/>
                  </a:cubicBezTo>
                  <a:cubicBezTo>
                    <a:pt x="1034" y="1369"/>
                    <a:pt x="1338" y="1065"/>
                    <a:pt x="1338" y="700"/>
                  </a:cubicBezTo>
                  <a:cubicBezTo>
                    <a:pt x="1338" y="305"/>
                    <a:pt x="1034" y="1"/>
                    <a:pt x="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a:off x="1121100" y="3448675"/>
              <a:ext cx="33475" cy="33450"/>
            </a:xfrm>
            <a:custGeom>
              <a:rect b="b" l="l" r="r" t="t"/>
              <a:pathLst>
                <a:path extrusionOk="0" h="1338" w="1339">
                  <a:moveTo>
                    <a:pt x="670" y="0"/>
                  </a:moveTo>
                  <a:cubicBezTo>
                    <a:pt x="305" y="0"/>
                    <a:pt x="1" y="274"/>
                    <a:pt x="1" y="669"/>
                  </a:cubicBezTo>
                  <a:cubicBezTo>
                    <a:pt x="1" y="1034"/>
                    <a:pt x="305" y="1338"/>
                    <a:pt x="670" y="1338"/>
                  </a:cubicBezTo>
                  <a:cubicBezTo>
                    <a:pt x="1034" y="1338"/>
                    <a:pt x="1338" y="1034"/>
                    <a:pt x="1338" y="669"/>
                  </a:cubicBezTo>
                  <a:cubicBezTo>
                    <a:pt x="1338" y="274"/>
                    <a:pt x="1034" y="0"/>
                    <a:pt x="6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5"/>
            <p:cNvSpPr/>
            <p:nvPr/>
          </p:nvSpPr>
          <p:spPr>
            <a:xfrm>
              <a:off x="1175825" y="3419025"/>
              <a:ext cx="33450" cy="33475"/>
            </a:xfrm>
            <a:custGeom>
              <a:rect b="b" l="l" r="r" t="t"/>
              <a:pathLst>
                <a:path extrusionOk="0" h="1339" w="1338">
                  <a:moveTo>
                    <a:pt x="669" y="1"/>
                  </a:moveTo>
                  <a:cubicBezTo>
                    <a:pt x="304" y="1"/>
                    <a:pt x="0" y="305"/>
                    <a:pt x="0" y="670"/>
                  </a:cubicBezTo>
                  <a:cubicBezTo>
                    <a:pt x="0" y="1034"/>
                    <a:pt x="304" y="1338"/>
                    <a:pt x="669" y="1338"/>
                  </a:cubicBezTo>
                  <a:cubicBezTo>
                    <a:pt x="1034" y="1338"/>
                    <a:pt x="1338" y="1034"/>
                    <a:pt x="1338" y="670"/>
                  </a:cubicBezTo>
                  <a:cubicBezTo>
                    <a:pt x="1338" y="305"/>
                    <a:pt x="1034" y="1"/>
                    <a:pt x="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5"/>
            <p:cNvSpPr/>
            <p:nvPr/>
          </p:nvSpPr>
          <p:spPr>
            <a:xfrm>
              <a:off x="1287525" y="3346850"/>
              <a:ext cx="33450" cy="33450"/>
            </a:xfrm>
            <a:custGeom>
              <a:rect b="b" l="l" r="r" t="t"/>
              <a:pathLst>
                <a:path extrusionOk="0" h="1338" w="1338">
                  <a:moveTo>
                    <a:pt x="669" y="0"/>
                  </a:moveTo>
                  <a:cubicBezTo>
                    <a:pt x="304" y="0"/>
                    <a:pt x="0" y="304"/>
                    <a:pt x="0" y="669"/>
                  </a:cubicBezTo>
                  <a:cubicBezTo>
                    <a:pt x="0" y="1064"/>
                    <a:pt x="304" y="1338"/>
                    <a:pt x="669" y="1338"/>
                  </a:cubicBezTo>
                  <a:cubicBezTo>
                    <a:pt x="1034" y="1338"/>
                    <a:pt x="1338" y="1064"/>
                    <a:pt x="1338" y="669"/>
                  </a:cubicBezTo>
                  <a:cubicBezTo>
                    <a:pt x="1338" y="304"/>
                    <a:pt x="1034" y="0"/>
                    <a:pt x="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a:off x="1333125" y="3314175"/>
              <a:ext cx="33450" cy="33450"/>
            </a:xfrm>
            <a:custGeom>
              <a:rect b="b" l="l" r="r" t="t"/>
              <a:pathLst>
                <a:path extrusionOk="0" h="1338" w="1338">
                  <a:moveTo>
                    <a:pt x="669" y="0"/>
                  </a:moveTo>
                  <a:cubicBezTo>
                    <a:pt x="304" y="0"/>
                    <a:pt x="0" y="304"/>
                    <a:pt x="0" y="669"/>
                  </a:cubicBezTo>
                  <a:cubicBezTo>
                    <a:pt x="0" y="1034"/>
                    <a:pt x="304" y="1338"/>
                    <a:pt x="669" y="1338"/>
                  </a:cubicBezTo>
                  <a:cubicBezTo>
                    <a:pt x="1034" y="1338"/>
                    <a:pt x="1338" y="1034"/>
                    <a:pt x="1338" y="669"/>
                  </a:cubicBezTo>
                  <a:cubicBezTo>
                    <a:pt x="1338" y="304"/>
                    <a:pt x="1034" y="0"/>
                    <a:pt x="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1377950" y="3276925"/>
              <a:ext cx="34225" cy="33475"/>
            </a:xfrm>
            <a:custGeom>
              <a:rect b="b" l="l" r="r" t="t"/>
              <a:pathLst>
                <a:path extrusionOk="0" h="1339" w="1369">
                  <a:moveTo>
                    <a:pt x="700" y="1"/>
                  </a:moveTo>
                  <a:cubicBezTo>
                    <a:pt x="305" y="1"/>
                    <a:pt x="1" y="305"/>
                    <a:pt x="1" y="670"/>
                  </a:cubicBezTo>
                  <a:cubicBezTo>
                    <a:pt x="1" y="1034"/>
                    <a:pt x="305" y="1338"/>
                    <a:pt x="700" y="1338"/>
                  </a:cubicBezTo>
                  <a:cubicBezTo>
                    <a:pt x="1064" y="1338"/>
                    <a:pt x="1368" y="1034"/>
                    <a:pt x="1368" y="670"/>
                  </a:cubicBezTo>
                  <a:cubicBezTo>
                    <a:pt x="1368" y="305"/>
                    <a:pt x="1064"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1417475" y="3242750"/>
              <a:ext cx="34200" cy="34200"/>
            </a:xfrm>
            <a:custGeom>
              <a:rect b="b" l="l" r="r" t="t"/>
              <a:pathLst>
                <a:path extrusionOk="0" h="1368" w="1368">
                  <a:moveTo>
                    <a:pt x="669" y="0"/>
                  </a:moveTo>
                  <a:cubicBezTo>
                    <a:pt x="304" y="0"/>
                    <a:pt x="0" y="304"/>
                    <a:pt x="0" y="669"/>
                  </a:cubicBezTo>
                  <a:cubicBezTo>
                    <a:pt x="0" y="1064"/>
                    <a:pt x="304" y="1368"/>
                    <a:pt x="669" y="1368"/>
                  </a:cubicBezTo>
                  <a:cubicBezTo>
                    <a:pt x="1064" y="1368"/>
                    <a:pt x="1368" y="1064"/>
                    <a:pt x="1368" y="669"/>
                  </a:cubicBezTo>
                  <a:cubicBezTo>
                    <a:pt x="1368" y="304"/>
                    <a:pt x="1064" y="0"/>
                    <a:pt x="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1203925" y="3370350"/>
              <a:ext cx="60825" cy="77850"/>
            </a:xfrm>
            <a:custGeom>
              <a:rect b="b" l="l" r="r" t="t"/>
              <a:pathLst>
                <a:path extrusionOk="0" h="3114" w="2433">
                  <a:moveTo>
                    <a:pt x="476" y="0"/>
                  </a:moveTo>
                  <a:cubicBezTo>
                    <a:pt x="399" y="0"/>
                    <a:pt x="319" y="20"/>
                    <a:pt x="244" y="63"/>
                  </a:cubicBezTo>
                  <a:cubicBezTo>
                    <a:pt x="62" y="185"/>
                    <a:pt x="1" y="458"/>
                    <a:pt x="123" y="671"/>
                  </a:cubicBezTo>
                  <a:lnTo>
                    <a:pt x="1582" y="2920"/>
                  </a:lnTo>
                  <a:cubicBezTo>
                    <a:pt x="1656" y="3051"/>
                    <a:pt x="1788" y="3113"/>
                    <a:pt x="1929" y="3113"/>
                  </a:cubicBezTo>
                  <a:cubicBezTo>
                    <a:pt x="2017" y="3113"/>
                    <a:pt x="2107" y="3089"/>
                    <a:pt x="2189" y="3042"/>
                  </a:cubicBezTo>
                  <a:cubicBezTo>
                    <a:pt x="2372" y="2920"/>
                    <a:pt x="2433" y="2647"/>
                    <a:pt x="2311" y="2434"/>
                  </a:cubicBezTo>
                  <a:lnTo>
                    <a:pt x="852" y="185"/>
                  </a:lnTo>
                  <a:cubicBezTo>
                    <a:pt x="754" y="67"/>
                    <a:pt x="618" y="0"/>
                    <a:pt x="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1235100" y="3344725"/>
              <a:ext cx="61575" cy="78400"/>
            </a:xfrm>
            <a:custGeom>
              <a:rect b="b" l="l" r="r" t="t"/>
              <a:pathLst>
                <a:path extrusionOk="0" h="3136" w="2463">
                  <a:moveTo>
                    <a:pt x="491" y="1"/>
                  </a:moveTo>
                  <a:cubicBezTo>
                    <a:pt x="408" y="1"/>
                    <a:pt x="324" y="28"/>
                    <a:pt x="243" y="85"/>
                  </a:cubicBezTo>
                  <a:cubicBezTo>
                    <a:pt x="61" y="207"/>
                    <a:pt x="0" y="450"/>
                    <a:pt x="122" y="663"/>
                  </a:cubicBezTo>
                  <a:lnTo>
                    <a:pt x="1581" y="2942"/>
                  </a:lnTo>
                  <a:cubicBezTo>
                    <a:pt x="1674" y="3073"/>
                    <a:pt x="1802" y="3135"/>
                    <a:pt x="1936" y="3135"/>
                  </a:cubicBezTo>
                  <a:cubicBezTo>
                    <a:pt x="2020" y="3135"/>
                    <a:pt x="2107" y="3111"/>
                    <a:pt x="2189" y="3064"/>
                  </a:cubicBezTo>
                  <a:cubicBezTo>
                    <a:pt x="2401" y="2942"/>
                    <a:pt x="2462" y="2669"/>
                    <a:pt x="2310" y="2456"/>
                  </a:cubicBezTo>
                  <a:lnTo>
                    <a:pt x="851" y="207"/>
                  </a:lnTo>
                  <a:cubicBezTo>
                    <a:pt x="757" y="74"/>
                    <a:pt x="627" y="1"/>
                    <a:pt x="4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1429625" y="3189825"/>
              <a:ext cx="67650" cy="72925"/>
            </a:xfrm>
            <a:custGeom>
              <a:rect b="b" l="l" r="r" t="t"/>
              <a:pathLst>
                <a:path extrusionOk="0" h="2917" w="2706">
                  <a:moveTo>
                    <a:pt x="514" y="1"/>
                  </a:moveTo>
                  <a:cubicBezTo>
                    <a:pt x="408" y="1"/>
                    <a:pt x="300" y="38"/>
                    <a:pt x="213" y="111"/>
                  </a:cubicBezTo>
                  <a:cubicBezTo>
                    <a:pt x="31" y="263"/>
                    <a:pt x="0" y="536"/>
                    <a:pt x="152" y="719"/>
                  </a:cubicBezTo>
                  <a:lnTo>
                    <a:pt x="1885" y="2786"/>
                  </a:lnTo>
                  <a:cubicBezTo>
                    <a:pt x="1969" y="2869"/>
                    <a:pt x="2089" y="2916"/>
                    <a:pt x="2210" y="2916"/>
                  </a:cubicBezTo>
                  <a:cubicBezTo>
                    <a:pt x="2310" y="2916"/>
                    <a:pt x="2411" y="2885"/>
                    <a:pt x="2493" y="2816"/>
                  </a:cubicBezTo>
                  <a:cubicBezTo>
                    <a:pt x="2675" y="2664"/>
                    <a:pt x="2706" y="2391"/>
                    <a:pt x="2554" y="2208"/>
                  </a:cubicBezTo>
                  <a:lnTo>
                    <a:pt x="821" y="141"/>
                  </a:lnTo>
                  <a:cubicBezTo>
                    <a:pt x="742" y="46"/>
                    <a:pt x="629" y="1"/>
                    <a:pt x="5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849075" y="3090750"/>
              <a:ext cx="307025" cy="358700"/>
            </a:xfrm>
            <a:custGeom>
              <a:rect b="b" l="l" r="r" t="t"/>
              <a:pathLst>
                <a:path extrusionOk="0" fill="none" h="14348" w="12281">
                  <a:moveTo>
                    <a:pt x="10547" y="1"/>
                  </a:moveTo>
                  <a:cubicBezTo>
                    <a:pt x="10547" y="1"/>
                    <a:pt x="12280" y="3800"/>
                    <a:pt x="7356" y="7022"/>
                  </a:cubicBezTo>
                  <a:cubicBezTo>
                    <a:pt x="7356" y="7022"/>
                    <a:pt x="8511" y="13405"/>
                    <a:pt x="0" y="14348"/>
                  </a:cubicBezTo>
                </a:path>
              </a:pathLst>
            </a:custGeom>
            <a:noFill/>
            <a:ln cap="rnd" cmpd="sng" w="15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35"/>
          <p:cNvGrpSpPr/>
          <p:nvPr/>
        </p:nvGrpSpPr>
        <p:grpSpPr>
          <a:xfrm flipH="1">
            <a:off x="3455286" y="4107104"/>
            <a:ext cx="285623" cy="285623"/>
            <a:chOff x="6605725" y="2012300"/>
            <a:chExt cx="131575" cy="131575"/>
          </a:xfrm>
        </p:grpSpPr>
        <p:sp>
          <p:nvSpPr>
            <p:cNvPr id="1699" name="Google Shape;1699;p35"/>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35"/>
          <p:cNvGrpSpPr/>
          <p:nvPr/>
        </p:nvGrpSpPr>
        <p:grpSpPr>
          <a:xfrm flipH="1">
            <a:off x="5070162" y="2795782"/>
            <a:ext cx="341739" cy="342506"/>
            <a:chOff x="2858675" y="2670400"/>
            <a:chExt cx="189350" cy="189775"/>
          </a:xfrm>
        </p:grpSpPr>
        <p:sp>
          <p:nvSpPr>
            <p:cNvPr id="1704" name="Google Shape;1704;p35"/>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35"/>
          <p:cNvSpPr/>
          <p:nvPr/>
        </p:nvSpPr>
        <p:spPr>
          <a:xfrm flipH="1">
            <a:off x="4906987" y="3302724"/>
            <a:ext cx="30366" cy="30366"/>
          </a:xfrm>
          <a:custGeom>
            <a:rect b="b" l="l" r="r" t="t"/>
            <a:pathLst>
              <a:path extrusionOk="0" h="673" w="673">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9" name="Google Shape;1709;p35"/>
          <p:cNvGrpSpPr/>
          <p:nvPr/>
        </p:nvGrpSpPr>
        <p:grpSpPr>
          <a:xfrm flipH="1">
            <a:off x="6931455" y="381121"/>
            <a:ext cx="409876" cy="409822"/>
            <a:chOff x="1335500" y="1010800"/>
            <a:chExt cx="189775" cy="189750"/>
          </a:xfrm>
        </p:grpSpPr>
        <p:sp>
          <p:nvSpPr>
            <p:cNvPr id="1710" name="Google Shape;1710;p35"/>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4" name="Google Shape;1714;p35"/>
          <p:cNvSpPr/>
          <p:nvPr/>
        </p:nvSpPr>
        <p:spPr>
          <a:xfrm flipH="1">
            <a:off x="4937352" y="1651731"/>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 name="Google Shape;1715;p35"/>
          <p:cNvGrpSpPr/>
          <p:nvPr/>
        </p:nvGrpSpPr>
        <p:grpSpPr>
          <a:xfrm flipH="1">
            <a:off x="5537418" y="881649"/>
            <a:ext cx="204479" cy="204479"/>
            <a:chOff x="1976825" y="1493925"/>
            <a:chExt cx="94675" cy="94675"/>
          </a:xfrm>
        </p:grpSpPr>
        <p:sp>
          <p:nvSpPr>
            <p:cNvPr id="1716" name="Google Shape;1716;p35"/>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35"/>
          <p:cNvGrpSpPr/>
          <p:nvPr/>
        </p:nvGrpSpPr>
        <p:grpSpPr>
          <a:xfrm flipH="1">
            <a:off x="8213418" y="3086999"/>
            <a:ext cx="204479" cy="204479"/>
            <a:chOff x="1976825" y="1493925"/>
            <a:chExt cx="94675" cy="94675"/>
          </a:xfrm>
        </p:grpSpPr>
        <p:sp>
          <p:nvSpPr>
            <p:cNvPr id="1721" name="Google Shape;1721;p35"/>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35"/>
          <p:cNvGrpSpPr/>
          <p:nvPr/>
        </p:nvGrpSpPr>
        <p:grpSpPr>
          <a:xfrm flipH="1">
            <a:off x="3702480" y="1086121"/>
            <a:ext cx="409876" cy="409822"/>
            <a:chOff x="1335500" y="1010800"/>
            <a:chExt cx="189775" cy="189750"/>
          </a:xfrm>
        </p:grpSpPr>
        <p:sp>
          <p:nvSpPr>
            <p:cNvPr id="1726" name="Google Shape;1726;p35"/>
            <p:cNvSpPr/>
            <p:nvPr/>
          </p:nvSpPr>
          <p:spPr>
            <a:xfrm>
              <a:off x="1428125" y="1010800"/>
              <a:ext cx="4525" cy="81975"/>
            </a:xfrm>
            <a:custGeom>
              <a:rect b="b" l="l" r="r" t="t"/>
              <a:pathLst>
                <a:path extrusionOk="0" h="3279" w="181">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1428125" y="1118575"/>
              <a:ext cx="4525" cy="81975"/>
            </a:xfrm>
            <a:custGeom>
              <a:rect b="b" l="l" r="r" t="t"/>
              <a:pathLst>
                <a:path extrusionOk="0" h="3279" w="181">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1335500" y="1103400"/>
              <a:ext cx="82000" cy="4525"/>
            </a:xfrm>
            <a:custGeom>
              <a:rect b="b" l="l" r="r" t="t"/>
              <a:pathLst>
                <a:path extrusionOk="0" h="181" w="328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1443275" y="1103400"/>
              <a:ext cx="82000" cy="4525"/>
            </a:xfrm>
            <a:custGeom>
              <a:rect b="b" l="l" r="r" t="t"/>
              <a:pathLst>
                <a:path extrusionOk="0" h="181" w="328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35"/>
          <p:cNvSpPr txBox="1"/>
          <p:nvPr/>
        </p:nvSpPr>
        <p:spPr>
          <a:xfrm>
            <a:off x="495275" y="144450"/>
            <a:ext cx="560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dk2"/>
                </a:solidFill>
                <a:latin typeface="Montserrat"/>
                <a:ea typeface="Montserrat"/>
                <a:cs typeface="Montserrat"/>
                <a:sym typeface="Montserrat"/>
              </a:rPr>
              <a:t>Ad Concept</a:t>
            </a:r>
            <a:endParaRPr sz="3000">
              <a:solidFill>
                <a:schemeClr val="dk2"/>
              </a:solidFill>
              <a:latin typeface="Montserrat"/>
              <a:ea typeface="Montserrat"/>
              <a:cs typeface="Montserrat"/>
              <a:sym typeface="Montserrat"/>
            </a:endParaRPr>
          </a:p>
        </p:txBody>
      </p:sp>
      <p:sp>
        <p:nvSpPr>
          <p:cNvPr id="1731" name="Google Shape;1731;p35"/>
          <p:cNvSpPr txBox="1"/>
          <p:nvPr/>
        </p:nvSpPr>
        <p:spPr>
          <a:xfrm>
            <a:off x="449225" y="1179175"/>
            <a:ext cx="38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pic>
        <p:nvPicPr>
          <p:cNvPr id="1732" name="Google Shape;1732;p35"/>
          <p:cNvPicPr preferRelativeResize="0"/>
          <p:nvPr/>
        </p:nvPicPr>
        <p:blipFill>
          <a:blip r:embed="rId3">
            <a:alphaModFix/>
          </a:blip>
          <a:stretch>
            <a:fillRect/>
          </a:stretch>
        </p:blipFill>
        <p:spPr>
          <a:xfrm>
            <a:off x="76825" y="790945"/>
            <a:ext cx="5460599" cy="4055880"/>
          </a:xfrm>
          <a:prstGeom prst="rect">
            <a:avLst/>
          </a:prstGeom>
          <a:noFill/>
          <a:ln>
            <a:noFill/>
          </a:ln>
        </p:spPr>
      </p:pic>
      <p:sp>
        <p:nvSpPr>
          <p:cNvPr id="1733" name="Google Shape;1733;p35"/>
          <p:cNvSpPr txBox="1"/>
          <p:nvPr/>
        </p:nvSpPr>
        <p:spPr>
          <a:xfrm>
            <a:off x="5741900" y="1495950"/>
            <a:ext cx="32775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Pawp’s Pets is an ad campaign that personifies Pawp’s clients. In this drawing we focus on three of Pawp’s pets. In each execution, the pet will go through a health issue, and Pawp will come to the rescue. This emphasizes how Pawp serves a variety of pets and can cover up to 6 in a plan. It again will reinforce how Pawp is accessible, helping with any issue at any time.</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7" name="Shape 1737"/>
        <p:cNvGrpSpPr/>
        <p:nvPr/>
      </p:nvGrpSpPr>
      <p:grpSpPr>
        <a:xfrm>
          <a:off x="0" y="0"/>
          <a:ext cx="0" cy="0"/>
          <a:chOff x="0" y="0"/>
          <a:chExt cx="0" cy="0"/>
        </a:xfrm>
      </p:grpSpPr>
      <p:grpSp>
        <p:nvGrpSpPr>
          <p:cNvPr id="1738" name="Google Shape;1738;p36"/>
          <p:cNvGrpSpPr/>
          <p:nvPr/>
        </p:nvGrpSpPr>
        <p:grpSpPr>
          <a:xfrm>
            <a:off x="1565199" y="840029"/>
            <a:ext cx="285623" cy="285623"/>
            <a:chOff x="6605725" y="2012300"/>
            <a:chExt cx="131575" cy="131575"/>
          </a:xfrm>
        </p:grpSpPr>
        <p:sp>
          <p:nvSpPr>
            <p:cNvPr id="1739" name="Google Shape;1739;p36"/>
            <p:cNvSpPr/>
            <p:nvPr/>
          </p:nvSpPr>
          <p:spPr>
            <a:xfrm>
              <a:off x="6668425" y="2012300"/>
              <a:ext cx="6175" cy="56975"/>
            </a:xfrm>
            <a:custGeom>
              <a:rect b="b" l="l" r="r" t="t"/>
              <a:pathLst>
                <a:path extrusionOk="0" h="2279" w="247">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6"/>
            <p:cNvSpPr/>
            <p:nvPr/>
          </p:nvSpPr>
          <p:spPr>
            <a:xfrm>
              <a:off x="6668425" y="2086875"/>
              <a:ext cx="6175" cy="57000"/>
            </a:xfrm>
            <a:custGeom>
              <a:rect b="b" l="l" r="r" t="t"/>
              <a:pathLst>
                <a:path extrusionOk="0" h="2280" w="247">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6"/>
            <p:cNvSpPr/>
            <p:nvPr/>
          </p:nvSpPr>
          <p:spPr>
            <a:xfrm>
              <a:off x="6605725" y="2075000"/>
              <a:ext cx="57000" cy="6575"/>
            </a:xfrm>
            <a:custGeom>
              <a:rect b="b" l="l" r="r" t="t"/>
              <a:pathLst>
                <a:path extrusionOk="0" h="263" w="228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6"/>
            <p:cNvSpPr/>
            <p:nvPr/>
          </p:nvSpPr>
          <p:spPr>
            <a:xfrm>
              <a:off x="6680325" y="2075000"/>
              <a:ext cx="56975" cy="6250"/>
            </a:xfrm>
            <a:custGeom>
              <a:rect b="b" l="l" r="r" t="t"/>
              <a:pathLst>
                <a:path extrusionOk="0" h="250" w="2279">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 name="Google Shape;1743;p36"/>
          <p:cNvSpPr/>
          <p:nvPr/>
        </p:nvSpPr>
        <p:spPr>
          <a:xfrm>
            <a:off x="804017" y="1346931"/>
            <a:ext cx="36339" cy="36339"/>
          </a:xfrm>
          <a:custGeom>
            <a:rect b="b" l="l" r="r" t="t"/>
            <a:pathLst>
              <a:path extrusionOk="0" h="673" w="673">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 name="Google Shape;1744;p36"/>
          <p:cNvGrpSpPr/>
          <p:nvPr/>
        </p:nvGrpSpPr>
        <p:grpSpPr>
          <a:xfrm flipH="1">
            <a:off x="4148814" y="3648103"/>
            <a:ext cx="204533" cy="204479"/>
            <a:chOff x="617150" y="1954525"/>
            <a:chExt cx="94700" cy="94675"/>
          </a:xfrm>
        </p:grpSpPr>
        <p:sp>
          <p:nvSpPr>
            <p:cNvPr id="1745" name="Google Shape;1745;p36"/>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6"/>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6"/>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6"/>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9" name="Google Shape;1749;p36"/>
          <p:cNvSpPr/>
          <p:nvPr/>
        </p:nvSpPr>
        <p:spPr>
          <a:xfrm flipH="1">
            <a:off x="2416577" y="13832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0" name="Google Shape;1750;p36"/>
          <p:cNvGrpSpPr/>
          <p:nvPr/>
        </p:nvGrpSpPr>
        <p:grpSpPr>
          <a:xfrm flipH="1">
            <a:off x="6776540" y="3586778"/>
            <a:ext cx="204533" cy="204479"/>
            <a:chOff x="617150" y="1954525"/>
            <a:chExt cx="94700" cy="94675"/>
          </a:xfrm>
        </p:grpSpPr>
        <p:sp>
          <p:nvSpPr>
            <p:cNvPr id="1751" name="Google Shape;1751;p36"/>
            <p:cNvSpPr/>
            <p:nvPr/>
          </p:nvSpPr>
          <p:spPr>
            <a:xfrm>
              <a:off x="662250" y="1954525"/>
              <a:ext cx="4525" cy="41000"/>
            </a:xfrm>
            <a:custGeom>
              <a:rect b="b" l="l" r="r" t="t"/>
              <a:pathLst>
                <a:path extrusionOk="0" h="1640" w="181">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6"/>
            <p:cNvSpPr/>
            <p:nvPr/>
          </p:nvSpPr>
          <p:spPr>
            <a:xfrm>
              <a:off x="662250" y="2008200"/>
              <a:ext cx="4525" cy="41000"/>
            </a:xfrm>
            <a:custGeom>
              <a:rect b="b" l="l" r="r" t="t"/>
              <a:pathLst>
                <a:path extrusionOk="0" h="1640" w="181">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6"/>
            <p:cNvSpPr/>
            <p:nvPr/>
          </p:nvSpPr>
          <p:spPr>
            <a:xfrm>
              <a:off x="617150" y="1999600"/>
              <a:ext cx="41025" cy="4525"/>
            </a:xfrm>
            <a:custGeom>
              <a:rect b="b" l="l" r="r" t="t"/>
              <a:pathLst>
                <a:path extrusionOk="0" h="181" w="1641">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6"/>
            <p:cNvSpPr/>
            <p:nvPr/>
          </p:nvSpPr>
          <p:spPr>
            <a:xfrm>
              <a:off x="670850" y="1999600"/>
              <a:ext cx="41000" cy="4525"/>
            </a:xfrm>
            <a:custGeom>
              <a:rect b="b" l="l" r="r" t="t"/>
              <a:pathLst>
                <a:path extrusionOk="0" h="181" w="164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36"/>
          <p:cNvGrpSpPr/>
          <p:nvPr/>
        </p:nvGrpSpPr>
        <p:grpSpPr>
          <a:xfrm flipH="1">
            <a:off x="5394066" y="3758609"/>
            <a:ext cx="341748" cy="341748"/>
            <a:chOff x="1976825" y="1493925"/>
            <a:chExt cx="94675" cy="94675"/>
          </a:xfrm>
        </p:grpSpPr>
        <p:sp>
          <p:nvSpPr>
            <p:cNvPr id="1756" name="Google Shape;1756;p36"/>
            <p:cNvSpPr/>
            <p:nvPr/>
          </p:nvSpPr>
          <p:spPr>
            <a:xfrm>
              <a:off x="2021900" y="1493925"/>
              <a:ext cx="4525" cy="41000"/>
            </a:xfrm>
            <a:custGeom>
              <a:rect b="b" l="l" r="r" t="t"/>
              <a:pathLst>
                <a:path extrusionOk="0" h="1640" w="181">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6"/>
            <p:cNvSpPr/>
            <p:nvPr/>
          </p:nvSpPr>
          <p:spPr>
            <a:xfrm>
              <a:off x="2021900" y="1547600"/>
              <a:ext cx="4525" cy="41000"/>
            </a:xfrm>
            <a:custGeom>
              <a:rect b="b" l="l" r="r" t="t"/>
              <a:pathLst>
                <a:path extrusionOk="0" h="1640" w="181">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6"/>
            <p:cNvSpPr/>
            <p:nvPr/>
          </p:nvSpPr>
          <p:spPr>
            <a:xfrm>
              <a:off x="1976825" y="1539000"/>
              <a:ext cx="41000" cy="4525"/>
            </a:xfrm>
            <a:custGeom>
              <a:rect b="b" l="l" r="r" t="t"/>
              <a:pathLst>
                <a:path extrusionOk="0" h="181" w="164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6"/>
            <p:cNvSpPr/>
            <p:nvPr/>
          </p:nvSpPr>
          <p:spPr>
            <a:xfrm>
              <a:off x="2030500" y="1539000"/>
              <a:ext cx="41000" cy="4525"/>
            </a:xfrm>
            <a:custGeom>
              <a:rect b="b" l="l" r="r" t="t"/>
              <a:pathLst>
                <a:path extrusionOk="0" h="181" w="164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 name="Google Shape;1760;p36"/>
          <p:cNvSpPr/>
          <p:nvPr/>
        </p:nvSpPr>
        <p:spPr>
          <a:xfrm flipH="1">
            <a:off x="6053278" y="35867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6"/>
          <p:cNvSpPr/>
          <p:nvPr/>
        </p:nvSpPr>
        <p:spPr>
          <a:xfrm flipH="1">
            <a:off x="7501078" y="41201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6"/>
          <p:cNvSpPr/>
          <p:nvPr/>
        </p:nvSpPr>
        <p:spPr>
          <a:xfrm flipH="1">
            <a:off x="3995878" y="3510572"/>
            <a:ext cx="36339" cy="36339"/>
          </a:xfrm>
          <a:custGeom>
            <a:rect b="b" l="l" r="r" t="t"/>
            <a:pathLst>
              <a:path extrusionOk="0" h="673" w="673">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3" name="Google Shape;1763;p36"/>
          <p:cNvGrpSpPr/>
          <p:nvPr/>
        </p:nvGrpSpPr>
        <p:grpSpPr>
          <a:xfrm>
            <a:off x="8073882" y="3666294"/>
            <a:ext cx="341739" cy="342506"/>
            <a:chOff x="2858675" y="2670400"/>
            <a:chExt cx="189350" cy="189775"/>
          </a:xfrm>
        </p:grpSpPr>
        <p:sp>
          <p:nvSpPr>
            <p:cNvPr id="1764" name="Google Shape;1764;p36"/>
            <p:cNvSpPr/>
            <p:nvPr/>
          </p:nvSpPr>
          <p:spPr>
            <a:xfrm>
              <a:off x="2951275" y="2670400"/>
              <a:ext cx="4550" cy="82000"/>
            </a:xfrm>
            <a:custGeom>
              <a:rect b="b" l="l" r="r" t="t"/>
              <a:pathLst>
                <a:path extrusionOk="0" h="3280" w="182">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6"/>
            <p:cNvSpPr/>
            <p:nvPr/>
          </p:nvSpPr>
          <p:spPr>
            <a:xfrm>
              <a:off x="2951275" y="2778175"/>
              <a:ext cx="4550" cy="82000"/>
            </a:xfrm>
            <a:custGeom>
              <a:rect b="b" l="l" r="r" t="t"/>
              <a:pathLst>
                <a:path extrusionOk="0" h="3280" w="182">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6"/>
            <p:cNvSpPr/>
            <p:nvPr/>
          </p:nvSpPr>
          <p:spPr>
            <a:xfrm>
              <a:off x="2858675" y="2763025"/>
              <a:ext cx="81975" cy="4525"/>
            </a:xfrm>
            <a:custGeom>
              <a:rect b="b" l="l" r="r" t="t"/>
              <a:pathLst>
                <a:path extrusionOk="0" h="181" w="3279">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6"/>
            <p:cNvSpPr/>
            <p:nvPr/>
          </p:nvSpPr>
          <p:spPr>
            <a:xfrm>
              <a:off x="2966050" y="2763025"/>
              <a:ext cx="81975" cy="4525"/>
            </a:xfrm>
            <a:custGeom>
              <a:rect b="b" l="l" r="r" t="t"/>
              <a:pathLst>
                <a:path extrusionOk="0" h="181" w="3279">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 name="Google Shape;1768;p36"/>
          <p:cNvSpPr txBox="1"/>
          <p:nvPr/>
        </p:nvSpPr>
        <p:spPr>
          <a:xfrm>
            <a:off x="2041075" y="204100"/>
            <a:ext cx="5293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2"/>
                </a:solidFill>
                <a:latin typeface="Montserrat"/>
                <a:ea typeface="Montserrat"/>
                <a:cs typeface="Montserrat"/>
                <a:sym typeface="Montserrat"/>
              </a:rPr>
              <a:t>Ad Concept</a:t>
            </a:r>
            <a:endParaRPr sz="3000">
              <a:solidFill>
                <a:schemeClr val="dk2"/>
              </a:solidFill>
              <a:latin typeface="Montserrat"/>
              <a:ea typeface="Montserrat"/>
              <a:cs typeface="Montserrat"/>
              <a:sym typeface="Montserrat"/>
            </a:endParaRPr>
          </a:p>
        </p:txBody>
      </p:sp>
      <p:pic>
        <p:nvPicPr>
          <p:cNvPr id="1769" name="Google Shape;1769;p36"/>
          <p:cNvPicPr preferRelativeResize="0"/>
          <p:nvPr/>
        </p:nvPicPr>
        <p:blipFill>
          <a:blip r:embed="rId3">
            <a:alphaModFix/>
          </a:blip>
          <a:stretch>
            <a:fillRect/>
          </a:stretch>
        </p:blipFill>
        <p:spPr>
          <a:xfrm>
            <a:off x="288851" y="745589"/>
            <a:ext cx="5939723" cy="4285261"/>
          </a:xfrm>
          <a:prstGeom prst="rect">
            <a:avLst/>
          </a:prstGeom>
          <a:noFill/>
          <a:ln>
            <a:noFill/>
          </a:ln>
        </p:spPr>
      </p:pic>
      <p:sp>
        <p:nvSpPr>
          <p:cNvPr id="1770" name="Google Shape;1770;p36"/>
          <p:cNvSpPr txBox="1"/>
          <p:nvPr/>
        </p:nvSpPr>
        <p:spPr>
          <a:xfrm>
            <a:off x="6414800" y="1419600"/>
            <a:ext cx="25077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This ad concept emphasizes the inner workings of Pawp as a company. It shows behind the scene of vets providing telemedicine support 24/7 as well as pets going in for check ups. This emphasizes how Pawp is always there for its customers at their convenience.</a:t>
            </a: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et Caring Workshop by Slidesgo">
  <a:themeElements>
    <a:clrScheme name="Simple Light">
      <a:dk1>
        <a:srgbClr val="8B1A47"/>
      </a:dk1>
      <a:lt1>
        <a:srgbClr val="FFE8E9"/>
      </a:lt1>
      <a:dk2>
        <a:srgbClr val="008968"/>
      </a:dk2>
      <a:lt2>
        <a:srgbClr val="FFC98F"/>
      </a:lt2>
      <a:accent1>
        <a:srgbClr val="FFE0B2"/>
      </a:accent1>
      <a:accent2>
        <a:srgbClr val="FF6041"/>
      </a:accent2>
      <a:accent3>
        <a:srgbClr val="FFA2A1"/>
      </a:accent3>
      <a:accent4>
        <a:srgbClr val="6BAA80"/>
      </a:accent4>
      <a:accent5>
        <a:srgbClr val="B14570"/>
      </a:accent5>
      <a:accent6>
        <a:srgbClr val="FFFFFF"/>
      </a:accent6>
      <a:hlink>
        <a:srgbClr val="8B1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